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6" r:id="rId5"/>
    <p:sldMasterId id="2147483716" r:id="rId6"/>
    <p:sldMasterId id="2147483734" r:id="rId7"/>
    <p:sldMasterId id="2147483758" r:id="rId8"/>
  </p:sldMasterIdLst>
  <p:notesMasterIdLst>
    <p:notesMasterId r:id="rId15"/>
  </p:notesMasterIdLst>
  <p:handoutMasterIdLst>
    <p:handoutMasterId r:id="rId16"/>
  </p:handoutMasterIdLst>
  <p:sldIdLst>
    <p:sldId id="398" r:id="rId9"/>
    <p:sldId id="399" r:id="rId10"/>
    <p:sldId id="390" r:id="rId11"/>
    <p:sldId id="397" r:id="rId12"/>
    <p:sldId id="388" r:id="rId13"/>
    <p:sldId id="39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">
          <p15:clr>
            <a:srgbClr val="A4A3A4"/>
          </p15:clr>
        </p15:guide>
        <p15:guide id="2" orient="horz" pos="3979">
          <p15:clr>
            <a:srgbClr val="A4A3A4"/>
          </p15:clr>
        </p15:guide>
        <p15:guide id="3" orient="horz" pos="4097">
          <p15:clr>
            <a:srgbClr val="A4A3A4"/>
          </p15:clr>
        </p15:guide>
        <p15:guide id="4" orient="horz" pos="925">
          <p15:clr>
            <a:srgbClr val="A4A3A4"/>
          </p15:clr>
        </p15:guide>
        <p15:guide id="5" orient="horz" pos="1011">
          <p15:clr>
            <a:srgbClr val="A4A3A4"/>
          </p15:clr>
        </p15:guide>
        <p15:guide id="6" orient="horz" pos="2044">
          <p15:clr>
            <a:srgbClr val="A4A3A4"/>
          </p15:clr>
        </p15:guide>
        <p15:guide id="7" orient="horz" pos="1166">
          <p15:clr>
            <a:srgbClr val="A4A3A4"/>
          </p15:clr>
        </p15:guide>
        <p15:guide id="8" orient="horz" pos="3797">
          <p15:clr>
            <a:srgbClr val="A4A3A4"/>
          </p15:clr>
        </p15:guide>
        <p15:guide id="9" orient="horz" pos="4029">
          <p15:clr>
            <a:srgbClr val="A4A3A4"/>
          </p15:clr>
        </p15:guide>
        <p15:guide id="10" orient="horz" pos="4242">
          <p15:clr>
            <a:srgbClr val="A4A3A4"/>
          </p15:clr>
        </p15:guide>
        <p15:guide id="11" pos="2880">
          <p15:clr>
            <a:srgbClr val="A4A3A4"/>
          </p15:clr>
        </p15:guide>
        <p15:guide id="12" pos="1438">
          <p15:clr>
            <a:srgbClr val="A4A3A4"/>
          </p15:clr>
        </p15:guide>
        <p15:guide id="13" pos="5469">
          <p15:clr>
            <a:srgbClr val="A4A3A4"/>
          </p15:clr>
        </p15:guide>
        <p15:guide id="14" pos="290">
          <p15:clr>
            <a:srgbClr val="A4A3A4"/>
          </p15:clr>
        </p15:guide>
        <p15:guide id="15" orient="horz" pos="1167">
          <p15:clr>
            <a:srgbClr val="A4A3A4"/>
          </p15:clr>
        </p15:guide>
        <p15:guide id="16" orient="horz" pos="424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rren Horwitz" initials="DH" lastIdx="10" clrIdx="0"/>
  <p:cmAuthor id="1" name="admin" initials="a" lastIdx="0" clrIdx="1"/>
  <p:cmAuthor id="2" name="Johnson Beesley" initials="JB" lastIdx="3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B5F"/>
    <a:srgbClr val="F2EEE4"/>
    <a:srgbClr val="F1EEE3"/>
    <a:srgbClr val="F8F8F3"/>
    <a:srgbClr val="F7F4E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9408" autoAdjust="0"/>
  </p:normalViewPr>
  <p:slideViewPr>
    <p:cSldViewPr snapToGrid="0" snapToObjects="1">
      <p:cViewPr varScale="1">
        <p:scale>
          <a:sx n="115" d="100"/>
          <a:sy n="115" d="100"/>
        </p:scale>
        <p:origin x="1410" y="108"/>
      </p:cViewPr>
      <p:guideLst>
        <p:guide orient="horz" pos="268"/>
        <p:guide orient="horz" pos="3979"/>
        <p:guide orient="horz" pos="4097"/>
        <p:guide orient="horz" pos="925"/>
        <p:guide orient="horz" pos="1011"/>
        <p:guide orient="horz" pos="2044"/>
        <p:guide orient="horz" pos="1166"/>
        <p:guide orient="horz" pos="3797"/>
        <p:guide orient="horz" pos="4029"/>
        <p:guide orient="horz" pos="4242"/>
        <p:guide pos="2880"/>
        <p:guide pos="1438"/>
        <p:guide pos="5469"/>
        <p:guide pos="290"/>
        <p:guide orient="horz" pos="1167"/>
        <p:guide orient="horz" pos="42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87DEFE-A62F-47AF-932E-D3533F32CA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FC3174-2C36-4C24-A219-EBF3E16D2557}">
      <dgm:prSet phldrT="[Text]"/>
      <dgm:spPr>
        <a:xfrm>
          <a:off x="0" y="479542"/>
          <a:ext cx="7086600" cy="1042245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Lightweight design-time governance for API registration</a:t>
          </a:r>
        </a:p>
      </dgm:t>
    </dgm:pt>
    <dgm:pt modelId="{8939E93B-8FD4-4668-B518-CC50B1BE6B7F}" type="parTrans" cxnId="{DA0D5531-72D1-4380-B159-0C444200A40B}">
      <dgm:prSet/>
      <dgm:spPr/>
      <dgm:t>
        <a:bodyPr/>
        <a:lstStyle/>
        <a:p>
          <a:endParaRPr lang="en-US"/>
        </a:p>
      </dgm:t>
    </dgm:pt>
    <dgm:pt modelId="{2DE99F33-6863-4981-B0FE-08A24B117835}" type="sibTrans" cxnId="{DA0D5531-72D1-4380-B159-0C444200A40B}">
      <dgm:prSet/>
      <dgm:spPr/>
      <dgm:t>
        <a:bodyPr/>
        <a:lstStyle/>
        <a:p>
          <a:endParaRPr lang="en-US"/>
        </a:p>
      </dgm:t>
    </dgm:pt>
    <dgm:pt modelId="{F8DF2F07-C601-4FD8-8C9A-1BC2985AB874}">
      <dgm:prSet phldrT="[Text]"/>
      <dgm:spPr>
        <a:xfrm>
          <a:off x="0" y="1521787"/>
          <a:ext cx="7086600" cy="455715"/>
        </a:xfrm>
        <a:solidFill>
          <a:srgbClr val="5C9A1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Calibri"/>
              <a:ea typeface="+mn-ea"/>
              <a:cs typeface="+mn-cs"/>
            </a:rPr>
            <a:t>Visibility</a:t>
          </a:r>
        </a:p>
      </dgm:t>
    </dgm:pt>
    <dgm:pt modelId="{523994AE-7570-4B1A-A707-C4EAD9EE75B3}" type="parTrans" cxnId="{EC598D38-57C9-4E77-A049-2D4E1FFD9382}">
      <dgm:prSet/>
      <dgm:spPr/>
      <dgm:t>
        <a:bodyPr/>
        <a:lstStyle/>
        <a:p>
          <a:endParaRPr lang="en-US"/>
        </a:p>
      </dgm:t>
    </dgm:pt>
    <dgm:pt modelId="{FEF7AAD6-177C-4F20-9CAB-623FA1D99666}" type="sibTrans" cxnId="{EC598D38-57C9-4E77-A049-2D4E1FFD9382}">
      <dgm:prSet/>
      <dgm:spPr/>
      <dgm:t>
        <a:bodyPr/>
        <a:lstStyle/>
        <a:p>
          <a:endParaRPr lang="en-US"/>
        </a:p>
      </dgm:t>
    </dgm:pt>
    <dgm:pt modelId="{B2CEC8E7-2E5D-4FA4-B921-758718790477}">
      <dgm:prSet phldrT="[Text]"/>
      <dgm:spPr>
        <a:xfrm>
          <a:off x="0" y="2764102"/>
          <a:ext cx="7086600" cy="455715"/>
        </a:xfrm>
        <a:solidFill>
          <a:srgbClr val="5C9A1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Calibri"/>
              <a:ea typeface="+mn-ea"/>
              <a:cs typeface="+mn-cs"/>
            </a:rPr>
            <a:t>Runtime Integration</a:t>
          </a:r>
        </a:p>
      </dgm:t>
    </dgm:pt>
    <dgm:pt modelId="{B9393CC3-8502-4C7D-882D-A067458DE088}" type="parTrans" cxnId="{976D9BC7-E6EE-4129-80EA-6D5DAAF092FA}">
      <dgm:prSet/>
      <dgm:spPr/>
      <dgm:t>
        <a:bodyPr/>
        <a:lstStyle/>
        <a:p>
          <a:endParaRPr lang="en-US"/>
        </a:p>
      </dgm:t>
    </dgm:pt>
    <dgm:pt modelId="{9BACCE24-5B10-4EBA-ACAC-99F8E512A8EE}" type="sibTrans" cxnId="{976D9BC7-E6EE-4129-80EA-6D5DAAF092FA}">
      <dgm:prSet/>
      <dgm:spPr/>
      <dgm:t>
        <a:bodyPr/>
        <a:lstStyle/>
        <a:p>
          <a:endParaRPr lang="en-US"/>
        </a:p>
      </dgm:t>
    </dgm:pt>
    <dgm:pt modelId="{E638CE61-9D40-4F30-89A2-D43864AF9CBA}">
      <dgm:prSet phldrT="[Text]"/>
      <dgm:spPr>
        <a:xfrm>
          <a:off x="0" y="479542"/>
          <a:ext cx="7086600" cy="1042245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Manage consumer-provider relationships</a:t>
          </a:r>
        </a:p>
      </dgm:t>
    </dgm:pt>
    <dgm:pt modelId="{D4A4AF19-465F-4D9D-89BC-2E5C66F3B615}" type="parTrans" cxnId="{D7DC1FD5-1CFC-4528-A105-415A1B0D1CA6}">
      <dgm:prSet/>
      <dgm:spPr/>
      <dgm:t>
        <a:bodyPr/>
        <a:lstStyle/>
        <a:p>
          <a:endParaRPr lang="en-US"/>
        </a:p>
      </dgm:t>
    </dgm:pt>
    <dgm:pt modelId="{15D709B9-F389-4D74-83A9-849F14D76158}" type="sibTrans" cxnId="{D7DC1FD5-1CFC-4528-A105-415A1B0D1CA6}">
      <dgm:prSet/>
      <dgm:spPr/>
      <dgm:t>
        <a:bodyPr/>
        <a:lstStyle/>
        <a:p>
          <a:endParaRPr lang="en-US"/>
        </a:p>
      </dgm:t>
    </dgm:pt>
    <dgm:pt modelId="{C72BDBF6-8B9B-475F-80AA-0CACA5E3D1A8}">
      <dgm:prSet phldrT="[Text]"/>
      <dgm:spPr>
        <a:xfrm>
          <a:off x="0" y="22451"/>
          <a:ext cx="7086600" cy="455715"/>
        </a:xfrm>
        <a:solidFill>
          <a:srgbClr val="5C9A1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Calibri"/>
              <a:ea typeface="+mn-ea"/>
              <a:cs typeface="+mn-cs"/>
            </a:rPr>
            <a:t>Lifecycle Management</a:t>
          </a:r>
        </a:p>
      </dgm:t>
    </dgm:pt>
    <dgm:pt modelId="{B680524E-CB43-4CBB-8D8F-83AE65826848}" type="sibTrans" cxnId="{94D2E4EB-F7E7-44F5-AC0B-13F41BACF5E8}">
      <dgm:prSet/>
      <dgm:spPr/>
      <dgm:t>
        <a:bodyPr/>
        <a:lstStyle/>
        <a:p>
          <a:endParaRPr lang="en-US"/>
        </a:p>
      </dgm:t>
    </dgm:pt>
    <dgm:pt modelId="{BB78C061-9251-41E2-8D3C-CA6BE977A583}" type="parTrans" cxnId="{94D2E4EB-F7E7-44F5-AC0B-13F41BACF5E8}">
      <dgm:prSet/>
      <dgm:spPr/>
      <dgm:t>
        <a:bodyPr/>
        <a:lstStyle/>
        <a:p>
          <a:endParaRPr lang="en-US"/>
        </a:p>
      </dgm:t>
    </dgm:pt>
    <dgm:pt modelId="{29F07F8D-57BF-4E78-A3E2-0E845571C653}">
      <dgm:prSet phldrT="[Text]"/>
      <dgm:spPr>
        <a:xfrm>
          <a:off x="0" y="1977502"/>
          <a:ext cx="7086600" cy="786599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Discover APIs, even across lines of business, i.e. with a public and private API catalog</a:t>
          </a:r>
        </a:p>
      </dgm:t>
    </dgm:pt>
    <dgm:pt modelId="{332566CA-6C6B-4618-B72C-A7162D86B150}" type="parTrans" cxnId="{8139A218-7CA2-48B3-941A-42D678D79E9D}">
      <dgm:prSet/>
      <dgm:spPr/>
      <dgm:t>
        <a:bodyPr/>
        <a:lstStyle/>
        <a:p>
          <a:endParaRPr lang="en-US"/>
        </a:p>
      </dgm:t>
    </dgm:pt>
    <dgm:pt modelId="{150B3A9C-F772-4954-B2C8-08546F426197}" type="sibTrans" cxnId="{8139A218-7CA2-48B3-941A-42D678D79E9D}">
      <dgm:prSet/>
      <dgm:spPr/>
      <dgm:t>
        <a:bodyPr/>
        <a:lstStyle/>
        <a:p>
          <a:endParaRPr lang="en-US"/>
        </a:p>
      </dgm:t>
    </dgm:pt>
    <dgm:pt modelId="{7A7567C7-4501-4552-8C69-5D9BD99CBB61}">
      <dgm:prSet phldrT="[Text]"/>
      <dgm:spPr>
        <a:xfrm>
          <a:off x="0" y="3534457"/>
          <a:ext cx="7086600" cy="455715"/>
        </a:xfrm>
        <a:solidFill>
          <a:srgbClr val="5C9A1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Calibri"/>
              <a:ea typeface="+mn-ea"/>
              <a:cs typeface="+mn-cs"/>
            </a:rPr>
            <a:t>Additional Features</a:t>
          </a:r>
        </a:p>
      </dgm:t>
    </dgm:pt>
    <dgm:pt modelId="{6A496429-F165-4F60-B866-B017DC25ACE2}" type="parTrans" cxnId="{78200A04-24C4-4E2C-B181-71B2D8EC587F}">
      <dgm:prSet/>
      <dgm:spPr/>
      <dgm:t>
        <a:bodyPr/>
        <a:lstStyle/>
        <a:p>
          <a:endParaRPr lang="en-US"/>
        </a:p>
      </dgm:t>
    </dgm:pt>
    <dgm:pt modelId="{85097C31-7FD7-42BE-AE5C-79D6808EA7C3}" type="sibTrans" cxnId="{78200A04-24C4-4E2C-B181-71B2D8EC587F}">
      <dgm:prSet/>
      <dgm:spPr/>
      <dgm:t>
        <a:bodyPr/>
        <a:lstStyle/>
        <a:p>
          <a:endParaRPr lang="en-US"/>
        </a:p>
      </dgm:t>
    </dgm:pt>
    <dgm:pt modelId="{88BB73FF-93DB-441F-8F25-99B25236AF5D}">
      <dgm:prSet phldrT="[Text]"/>
      <dgm:spPr>
        <a:xfrm>
          <a:off x="0" y="3990172"/>
          <a:ext cx="7086600" cy="786599"/>
        </a:xfrm>
        <a:noFill/>
        <a:ln>
          <a:noFill/>
        </a:ln>
        <a:effectLst/>
      </dgm:spPr>
      <dgm:t>
        <a:bodyPr/>
        <a:lstStyle/>
        <a:p>
          <a:r>
            <a:rPr lang="en-US" dirty="0"/>
            <a:t>API Analytics</a:t>
          </a:r>
          <a:endParaRPr lang="en-US" dirty="0">
            <a:solidFill>
              <a:srgbClr val="1A1812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4AA8CB43-D5B4-49C0-B421-450E700D1751}" type="parTrans" cxnId="{912C9FA7-B6D6-4CAD-B421-EF248FAE9932}">
      <dgm:prSet/>
      <dgm:spPr/>
      <dgm:t>
        <a:bodyPr/>
        <a:lstStyle/>
        <a:p>
          <a:endParaRPr lang="en-US"/>
        </a:p>
      </dgm:t>
    </dgm:pt>
    <dgm:pt modelId="{ACA35A5E-DE19-4DAA-936A-2A0CB1799141}" type="sibTrans" cxnId="{912C9FA7-B6D6-4CAD-B421-EF248FAE9932}">
      <dgm:prSet/>
      <dgm:spPr/>
      <dgm:t>
        <a:bodyPr/>
        <a:lstStyle/>
        <a:p>
          <a:endParaRPr lang="en-US"/>
        </a:p>
      </dgm:t>
    </dgm:pt>
    <dgm:pt modelId="{2A7913CC-FCDD-41B5-B89B-595BD7194308}">
      <dgm:prSet phldrT="[Text]"/>
      <dgm:spPr>
        <a:xfrm>
          <a:off x="0" y="3990172"/>
          <a:ext cx="7086600" cy="786599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Support for any type of documentation (including OLAs, SLAs, and ICDs)</a:t>
          </a:r>
          <a:r>
            <a:rPr lang="en-US" dirty="0">
              <a:solidFill>
                <a:srgbClr val="C00000"/>
              </a:solidFill>
            </a:rPr>
            <a:t> </a:t>
          </a:r>
          <a:endParaRPr lang="en-US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04700A26-0B25-45C5-9EC6-EEA2F6F67B92}" type="parTrans" cxnId="{02C19268-B188-4F33-9C81-AAE51E3DC07E}">
      <dgm:prSet/>
      <dgm:spPr/>
      <dgm:t>
        <a:bodyPr/>
        <a:lstStyle/>
        <a:p>
          <a:endParaRPr lang="en-US"/>
        </a:p>
      </dgm:t>
    </dgm:pt>
    <dgm:pt modelId="{201C66EA-B088-4B5C-A6F7-FF62CEEBF415}" type="sibTrans" cxnId="{02C19268-B188-4F33-9C81-AAE51E3DC07E}">
      <dgm:prSet/>
      <dgm:spPr/>
      <dgm:t>
        <a:bodyPr/>
        <a:lstStyle/>
        <a:p>
          <a:endParaRPr lang="en-US"/>
        </a:p>
      </dgm:t>
    </dgm:pt>
    <dgm:pt modelId="{765B0F06-91C5-4B75-ABB6-1260A91D4AE5}">
      <dgm:prSet phldrT="[Text]"/>
      <dgm:spPr>
        <a:xfrm>
          <a:off x="0" y="479542"/>
          <a:ext cx="7086600" cy="1042245"/>
        </a:xfrm>
        <a:noFill/>
        <a:ln>
          <a:noFill/>
        </a:ln>
        <a:effectLst/>
      </dgm:spPr>
      <dgm:t>
        <a:bodyPr/>
        <a:lstStyle/>
        <a:p>
          <a:r>
            <a:rPr lang="en-US" dirty="0"/>
            <a:t>Administrators can manage security and governance over APIs</a:t>
          </a:r>
          <a:endParaRPr lang="en-US" dirty="0">
            <a:solidFill>
              <a:srgbClr val="1A1812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DDBE4E71-1783-49EF-AB0F-CA24607E67DA}" type="parTrans" cxnId="{92F02D22-11D3-4B61-A70D-C4E166901EE2}">
      <dgm:prSet/>
      <dgm:spPr/>
      <dgm:t>
        <a:bodyPr/>
        <a:lstStyle/>
        <a:p>
          <a:endParaRPr lang="en-US"/>
        </a:p>
      </dgm:t>
    </dgm:pt>
    <dgm:pt modelId="{0C6859A5-AABA-4CDF-8CF9-45AB5692E230}" type="sibTrans" cxnId="{92F02D22-11D3-4B61-A70D-C4E166901EE2}">
      <dgm:prSet/>
      <dgm:spPr/>
      <dgm:t>
        <a:bodyPr/>
        <a:lstStyle/>
        <a:p>
          <a:endParaRPr lang="en-US"/>
        </a:p>
      </dgm:t>
    </dgm:pt>
    <dgm:pt modelId="{D1D29400-C5DC-4F53-AC5F-295E1A586CCD}">
      <dgm:prSet phldrT="[Text]"/>
      <dgm:spPr>
        <a:xfrm>
          <a:off x="0" y="479542"/>
          <a:ext cx="7086600" cy="1042245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API Versioning</a:t>
          </a:r>
        </a:p>
      </dgm:t>
    </dgm:pt>
    <dgm:pt modelId="{86E6F6C5-6CC3-43AC-9C2B-DEF3243D99DA}" type="parTrans" cxnId="{EF7AEA62-5EA2-41C4-BCB3-0372E58117ED}">
      <dgm:prSet/>
      <dgm:spPr/>
      <dgm:t>
        <a:bodyPr/>
        <a:lstStyle/>
        <a:p>
          <a:endParaRPr lang="en-US"/>
        </a:p>
      </dgm:t>
    </dgm:pt>
    <dgm:pt modelId="{ACC60C2F-1BF5-4515-9F2F-B51E8DF60B5C}" type="sibTrans" cxnId="{EF7AEA62-5EA2-41C4-BCB3-0372E58117ED}">
      <dgm:prSet/>
      <dgm:spPr/>
      <dgm:t>
        <a:bodyPr/>
        <a:lstStyle/>
        <a:p>
          <a:endParaRPr lang="en-US"/>
        </a:p>
      </dgm:t>
    </dgm:pt>
    <dgm:pt modelId="{88E65AFE-2F2E-4E0C-A800-2410E044C6E9}">
      <dgm:prSet phldrT="[Text]"/>
      <dgm:spPr>
        <a:xfrm>
          <a:off x="0" y="3219817"/>
          <a:ext cx="7086600" cy="314640"/>
        </a:xfrm>
        <a:noFill/>
        <a:ln>
          <a:noFill/>
        </a:ln>
        <a:effectLst/>
      </dgm:spPr>
      <dgm:t>
        <a:bodyPr/>
        <a:lstStyle/>
        <a:p>
          <a:r>
            <a:rPr lang="en-US" dirty="0"/>
            <a:t>Runtime governance (rate limiting and quota management)</a:t>
          </a:r>
          <a:endParaRPr lang="en-US" dirty="0">
            <a:solidFill>
              <a:srgbClr val="C00000"/>
            </a:solidFill>
            <a:latin typeface="Calibri"/>
            <a:ea typeface="+mn-ea"/>
            <a:cs typeface="+mn-cs"/>
          </a:endParaRPr>
        </a:p>
      </dgm:t>
    </dgm:pt>
    <dgm:pt modelId="{5FDF3882-25AD-440C-A533-744928B89180}" type="parTrans" cxnId="{2A5B7DC6-AEE3-4401-945C-CE69E4E9A8AE}">
      <dgm:prSet/>
      <dgm:spPr/>
      <dgm:t>
        <a:bodyPr/>
        <a:lstStyle/>
        <a:p>
          <a:endParaRPr lang="en-US"/>
        </a:p>
      </dgm:t>
    </dgm:pt>
    <dgm:pt modelId="{4BD1410A-9CF4-46AE-9BF1-1448C5D0318A}" type="sibTrans" cxnId="{2A5B7DC6-AEE3-4401-945C-CE69E4E9A8AE}">
      <dgm:prSet/>
      <dgm:spPr/>
      <dgm:t>
        <a:bodyPr/>
        <a:lstStyle/>
        <a:p>
          <a:endParaRPr lang="en-US"/>
        </a:p>
      </dgm:t>
    </dgm:pt>
    <dgm:pt modelId="{1867C5A8-8C8B-43CD-B730-8D30897EAB23}">
      <dgm:prSet phldrT="[Text]"/>
      <dgm:spPr>
        <a:xfrm>
          <a:off x="0" y="3990172"/>
          <a:ext cx="7086600" cy="786599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Developer Portal</a:t>
          </a:r>
          <a:endParaRPr lang="en-US" dirty="0">
            <a:solidFill>
              <a:srgbClr val="C00000"/>
            </a:solidFill>
            <a:latin typeface="Calibri"/>
            <a:ea typeface="+mn-ea"/>
            <a:cs typeface="+mn-cs"/>
          </a:endParaRPr>
        </a:p>
      </dgm:t>
    </dgm:pt>
    <dgm:pt modelId="{367E282A-FA06-4F3A-9C2A-7BC0152D98DE}" type="parTrans" cxnId="{8029055B-6C5C-4A63-8F04-C16C07C0DACE}">
      <dgm:prSet/>
      <dgm:spPr/>
      <dgm:t>
        <a:bodyPr/>
        <a:lstStyle/>
        <a:p>
          <a:endParaRPr lang="en-US"/>
        </a:p>
      </dgm:t>
    </dgm:pt>
    <dgm:pt modelId="{77BAF069-FB87-4C83-B23C-2BCA71734418}" type="sibTrans" cxnId="{8029055B-6C5C-4A63-8F04-C16C07C0DACE}">
      <dgm:prSet/>
      <dgm:spPr/>
      <dgm:t>
        <a:bodyPr/>
        <a:lstStyle/>
        <a:p>
          <a:endParaRPr lang="en-US"/>
        </a:p>
      </dgm:t>
    </dgm:pt>
    <dgm:pt modelId="{F6FB2BB7-330B-47FD-83A8-C02FFEB8AB43}">
      <dgm:prSet phldrT="[Text]"/>
      <dgm:spPr>
        <a:xfrm>
          <a:off x="0" y="3990172"/>
          <a:ext cx="7086600" cy="786599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alibri"/>
              <a:ea typeface="+mn-ea"/>
              <a:cs typeface="+mn-cs"/>
            </a:rPr>
            <a:t>Operations Automation</a:t>
          </a:r>
        </a:p>
      </dgm:t>
    </dgm:pt>
    <dgm:pt modelId="{39C4F815-9A01-4FCA-BEE8-BFAA81460440}" type="parTrans" cxnId="{49FF4BB4-6B11-4AAC-963B-12AC9D28323C}">
      <dgm:prSet/>
      <dgm:spPr/>
      <dgm:t>
        <a:bodyPr/>
        <a:lstStyle/>
        <a:p>
          <a:endParaRPr lang="en-US"/>
        </a:p>
      </dgm:t>
    </dgm:pt>
    <dgm:pt modelId="{EDB69306-01F2-4435-A001-D04D70893719}" type="sibTrans" cxnId="{49FF4BB4-6B11-4AAC-963B-12AC9D28323C}">
      <dgm:prSet/>
      <dgm:spPr/>
      <dgm:t>
        <a:bodyPr/>
        <a:lstStyle/>
        <a:p>
          <a:endParaRPr lang="en-US"/>
        </a:p>
      </dgm:t>
    </dgm:pt>
    <dgm:pt modelId="{12267A6F-74EE-4BC0-BF5E-FE0D15076DDC}" type="pres">
      <dgm:prSet presAssocID="{0687DEFE-A62F-47AF-932E-D3533F32CAE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D72A26-BBAA-4355-A8F2-E89CBCB4A6E1}" type="pres">
      <dgm:prSet presAssocID="{C72BDBF6-8B9B-475F-80AA-0CACA5E3D1A8}" presName="parentText" presStyleLbl="node1" presStyleIdx="0" presStyleCnt="4" custLinFactNeighborX="-3226" custLinFactNeighborY="-132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FF65DBBF-A064-419E-9B05-7959378AC9C9}" type="pres">
      <dgm:prSet presAssocID="{C72BDBF6-8B9B-475F-80AA-0CACA5E3D1A8}" presName="childText" presStyleLbl="revTx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1B57E2-8F83-427B-B0B2-0E6069F55874}" type="pres">
      <dgm:prSet presAssocID="{F8DF2F07-C601-4FD8-8C9A-1BC2985AB874}" presName="parentText" presStyleLbl="node1" presStyleIdx="1" presStyleCnt="4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38192C9-5D6B-4651-A9D9-0FABC6949F0A}" type="pres">
      <dgm:prSet presAssocID="{F8DF2F07-C601-4FD8-8C9A-1BC2985AB874}" presName="childText" presStyleLbl="revTx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2BC9333-7920-4DE6-8649-2DEA804EA3E2}" type="pres">
      <dgm:prSet presAssocID="{B2CEC8E7-2E5D-4FA4-B921-758718790477}" presName="parentText" presStyleLbl="node1" presStyleIdx="2" presStyleCnt="4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0DB733F-E54C-4142-9221-47682B8CB5D8}" type="pres">
      <dgm:prSet presAssocID="{B2CEC8E7-2E5D-4FA4-B921-758718790477}" presName="childText" presStyleLbl="revTx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40A7735-1658-4094-BBDA-62AC90CA5667}" type="pres">
      <dgm:prSet presAssocID="{7A7567C7-4501-4552-8C69-5D9BD99CBB61}" presName="parentText" presStyleLbl="node1" presStyleIdx="3" presStyleCnt="4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F0F32C18-0152-4488-A2C0-5B83ABCE8B6D}" type="pres">
      <dgm:prSet presAssocID="{7A7567C7-4501-4552-8C69-5D9BD99CBB61}" presName="childText" presStyleLbl="revTx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3B2F6895-BB15-4C80-ACE9-CFAD38118EF7}" type="presOf" srcId="{7A7567C7-4501-4552-8C69-5D9BD99CBB61}" destId="{D40A7735-1658-4094-BBDA-62AC90CA5667}" srcOrd="0" destOrd="0" presId="urn:microsoft.com/office/officeart/2005/8/layout/vList2"/>
    <dgm:cxn modelId="{819EFC05-A513-4D4D-A3EE-E00AB33CB494}" type="presOf" srcId="{D1D29400-C5DC-4F53-AC5F-295E1A586CCD}" destId="{FF65DBBF-A064-419E-9B05-7959378AC9C9}" srcOrd="0" destOrd="1" presId="urn:microsoft.com/office/officeart/2005/8/layout/vList2"/>
    <dgm:cxn modelId="{EC598D38-57C9-4E77-A049-2D4E1FFD9382}" srcId="{0687DEFE-A62F-47AF-932E-D3533F32CAE4}" destId="{F8DF2F07-C601-4FD8-8C9A-1BC2985AB874}" srcOrd="1" destOrd="0" parTransId="{523994AE-7570-4B1A-A707-C4EAD9EE75B3}" sibTransId="{FEF7AAD6-177C-4F20-9CAB-623FA1D99666}"/>
    <dgm:cxn modelId="{898E11B4-E4D5-4AEC-92B8-3284474CFE7D}" type="presOf" srcId="{88E65AFE-2F2E-4E0C-A800-2410E044C6E9}" destId="{60DB733F-E54C-4142-9221-47682B8CB5D8}" srcOrd="0" destOrd="0" presId="urn:microsoft.com/office/officeart/2005/8/layout/vList2"/>
    <dgm:cxn modelId="{02C19268-B188-4F33-9C81-AAE51E3DC07E}" srcId="{7A7567C7-4501-4552-8C69-5D9BD99CBB61}" destId="{2A7913CC-FCDD-41B5-B89B-595BD7194308}" srcOrd="3" destOrd="0" parTransId="{04700A26-0B25-45C5-9EC6-EEA2F6F67B92}" sibTransId="{201C66EA-B088-4B5C-A6F7-FF62CEEBF415}"/>
    <dgm:cxn modelId="{EF7AEA62-5EA2-41C4-BCB3-0372E58117ED}" srcId="{C72BDBF6-8B9B-475F-80AA-0CACA5E3D1A8}" destId="{D1D29400-C5DC-4F53-AC5F-295E1A586CCD}" srcOrd="1" destOrd="0" parTransId="{86E6F6C5-6CC3-43AC-9C2B-DEF3243D99DA}" sibTransId="{ACC60C2F-1BF5-4515-9F2F-B51E8DF60B5C}"/>
    <dgm:cxn modelId="{78200A04-24C4-4E2C-B181-71B2D8EC587F}" srcId="{0687DEFE-A62F-47AF-932E-D3533F32CAE4}" destId="{7A7567C7-4501-4552-8C69-5D9BD99CBB61}" srcOrd="3" destOrd="0" parTransId="{6A496429-F165-4F60-B866-B017DC25ACE2}" sibTransId="{85097C31-7FD7-42BE-AE5C-79D6808EA7C3}"/>
    <dgm:cxn modelId="{90753E5A-7E98-47C8-BF5C-BBAA1CFCF983}" type="presOf" srcId="{0687DEFE-A62F-47AF-932E-D3533F32CAE4}" destId="{12267A6F-74EE-4BC0-BF5E-FE0D15076DDC}" srcOrd="0" destOrd="0" presId="urn:microsoft.com/office/officeart/2005/8/layout/vList2"/>
    <dgm:cxn modelId="{60D5B144-7CA9-49CE-93FA-C018CA24BBB7}" type="presOf" srcId="{8CFC3174-2C36-4C24-A219-EBF3E16D2557}" destId="{FF65DBBF-A064-419E-9B05-7959378AC9C9}" srcOrd="0" destOrd="0" presId="urn:microsoft.com/office/officeart/2005/8/layout/vList2"/>
    <dgm:cxn modelId="{8139A218-7CA2-48B3-941A-42D678D79E9D}" srcId="{F8DF2F07-C601-4FD8-8C9A-1BC2985AB874}" destId="{29F07F8D-57BF-4E78-A3E2-0E845571C653}" srcOrd="0" destOrd="0" parTransId="{332566CA-6C6B-4618-B72C-A7162D86B150}" sibTransId="{150B3A9C-F772-4954-B2C8-08546F426197}"/>
    <dgm:cxn modelId="{A4682BB4-D27D-446D-9758-CA348D357F9F}" type="presOf" srcId="{29F07F8D-57BF-4E78-A3E2-0E845571C653}" destId="{138192C9-5D6B-4651-A9D9-0FABC6949F0A}" srcOrd="0" destOrd="0" presId="urn:microsoft.com/office/officeart/2005/8/layout/vList2"/>
    <dgm:cxn modelId="{5BB6D893-BA6F-40AC-98D9-6EA3544DF1A5}" type="presOf" srcId="{E638CE61-9D40-4F30-89A2-D43864AF9CBA}" destId="{FF65DBBF-A064-419E-9B05-7959378AC9C9}" srcOrd="0" destOrd="2" presId="urn:microsoft.com/office/officeart/2005/8/layout/vList2"/>
    <dgm:cxn modelId="{C262BBAF-D3DA-4667-97DF-D4FAB8DFB2E9}" type="presOf" srcId="{C72BDBF6-8B9B-475F-80AA-0CACA5E3D1A8}" destId="{52D72A26-BBAA-4355-A8F2-E89CBCB4A6E1}" srcOrd="0" destOrd="0" presId="urn:microsoft.com/office/officeart/2005/8/layout/vList2"/>
    <dgm:cxn modelId="{35FB1E0F-5876-472F-96CB-B4D84FEFC203}" type="presOf" srcId="{2A7913CC-FCDD-41B5-B89B-595BD7194308}" destId="{F0F32C18-0152-4488-A2C0-5B83ABCE8B6D}" srcOrd="0" destOrd="3" presId="urn:microsoft.com/office/officeart/2005/8/layout/vList2"/>
    <dgm:cxn modelId="{2A5B7DC6-AEE3-4401-945C-CE69E4E9A8AE}" srcId="{B2CEC8E7-2E5D-4FA4-B921-758718790477}" destId="{88E65AFE-2F2E-4E0C-A800-2410E044C6E9}" srcOrd="0" destOrd="0" parTransId="{5FDF3882-25AD-440C-A533-744928B89180}" sibTransId="{4BD1410A-9CF4-46AE-9BF1-1448C5D0318A}"/>
    <dgm:cxn modelId="{976D9BC7-E6EE-4129-80EA-6D5DAAF092FA}" srcId="{0687DEFE-A62F-47AF-932E-D3533F32CAE4}" destId="{B2CEC8E7-2E5D-4FA4-B921-758718790477}" srcOrd="2" destOrd="0" parTransId="{B9393CC3-8502-4C7D-882D-A067458DE088}" sibTransId="{9BACCE24-5B10-4EBA-ACAC-99F8E512A8EE}"/>
    <dgm:cxn modelId="{912C9FA7-B6D6-4CAD-B421-EF248FAE9932}" srcId="{7A7567C7-4501-4552-8C69-5D9BD99CBB61}" destId="{88BB73FF-93DB-441F-8F25-99B25236AF5D}" srcOrd="0" destOrd="0" parTransId="{4AA8CB43-D5B4-49C0-B421-450E700D1751}" sibTransId="{ACA35A5E-DE19-4DAA-936A-2A0CB1799141}"/>
    <dgm:cxn modelId="{E3BD60CD-F50D-400E-8BBF-A3AF82C3E137}" type="presOf" srcId="{88BB73FF-93DB-441F-8F25-99B25236AF5D}" destId="{F0F32C18-0152-4488-A2C0-5B83ABCE8B6D}" srcOrd="0" destOrd="0" presId="urn:microsoft.com/office/officeart/2005/8/layout/vList2"/>
    <dgm:cxn modelId="{CAED1184-EF1A-43C1-97B2-61E67064A2A8}" type="presOf" srcId="{F6FB2BB7-330B-47FD-83A8-C02FFEB8AB43}" destId="{F0F32C18-0152-4488-A2C0-5B83ABCE8B6D}" srcOrd="0" destOrd="2" presId="urn:microsoft.com/office/officeart/2005/8/layout/vList2"/>
    <dgm:cxn modelId="{49FF4BB4-6B11-4AAC-963B-12AC9D28323C}" srcId="{7A7567C7-4501-4552-8C69-5D9BD99CBB61}" destId="{F6FB2BB7-330B-47FD-83A8-C02FFEB8AB43}" srcOrd="2" destOrd="0" parTransId="{39C4F815-9A01-4FCA-BEE8-BFAA81460440}" sibTransId="{EDB69306-01F2-4435-A001-D04D70893719}"/>
    <dgm:cxn modelId="{DA0D5531-72D1-4380-B159-0C444200A40B}" srcId="{C72BDBF6-8B9B-475F-80AA-0CACA5E3D1A8}" destId="{8CFC3174-2C36-4C24-A219-EBF3E16D2557}" srcOrd="0" destOrd="0" parTransId="{8939E93B-8FD4-4668-B518-CC50B1BE6B7F}" sibTransId="{2DE99F33-6863-4981-B0FE-08A24B117835}"/>
    <dgm:cxn modelId="{CD075EF5-4648-489D-94B8-E55847C6EC38}" type="presOf" srcId="{1867C5A8-8C8B-43CD-B730-8D30897EAB23}" destId="{F0F32C18-0152-4488-A2C0-5B83ABCE8B6D}" srcOrd="0" destOrd="1" presId="urn:microsoft.com/office/officeart/2005/8/layout/vList2"/>
    <dgm:cxn modelId="{B11C4031-17C3-4460-BD61-9BDB825A6DB0}" type="presOf" srcId="{F8DF2F07-C601-4FD8-8C9A-1BC2985AB874}" destId="{1B1B57E2-8F83-427B-B0B2-0E6069F55874}" srcOrd="0" destOrd="0" presId="urn:microsoft.com/office/officeart/2005/8/layout/vList2"/>
    <dgm:cxn modelId="{92F02D22-11D3-4B61-A70D-C4E166901EE2}" srcId="{C72BDBF6-8B9B-475F-80AA-0CACA5E3D1A8}" destId="{765B0F06-91C5-4B75-ABB6-1260A91D4AE5}" srcOrd="3" destOrd="0" parTransId="{DDBE4E71-1783-49EF-AB0F-CA24607E67DA}" sibTransId="{0C6859A5-AABA-4CDF-8CF9-45AB5692E230}"/>
    <dgm:cxn modelId="{94D2E4EB-F7E7-44F5-AC0B-13F41BACF5E8}" srcId="{0687DEFE-A62F-47AF-932E-D3533F32CAE4}" destId="{C72BDBF6-8B9B-475F-80AA-0CACA5E3D1A8}" srcOrd="0" destOrd="0" parTransId="{BB78C061-9251-41E2-8D3C-CA6BE977A583}" sibTransId="{B680524E-CB43-4CBB-8D8F-83AE65826848}"/>
    <dgm:cxn modelId="{8029055B-6C5C-4A63-8F04-C16C07C0DACE}" srcId="{7A7567C7-4501-4552-8C69-5D9BD99CBB61}" destId="{1867C5A8-8C8B-43CD-B730-8D30897EAB23}" srcOrd="1" destOrd="0" parTransId="{367E282A-FA06-4F3A-9C2A-7BC0152D98DE}" sibTransId="{77BAF069-FB87-4C83-B23C-2BCA71734418}"/>
    <dgm:cxn modelId="{E6B203E4-C48D-4572-AF15-4D1F743E53A1}" type="presOf" srcId="{765B0F06-91C5-4B75-ABB6-1260A91D4AE5}" destId="{FF65DBBF-A064-419E-9B05-7959378AC9C9}" srcOrd="0" destOrd="3" presId="urn:microsoft.com/office/officeart/2005/8/layout/vList2"/>
    <dgm:cxn modelId="{7902560C-DCEF-4F70-8B4F-D410DC28B351}" type="presOf" srcId="{B2CEC8E7-2E5D-4FA4-B921-758718790477}" destId="{F2BC9333-7920-4DE6-8649-2DEA804EA3E2}" srcOrd="0" destOrd="0" presId="urn:microsoft.com/office/officeart/2005/8/layout/vList2"/>
    <dgm:cxn modelId="{D7DC1FD5-1CFC-4528-A105-415A1B0D1CA6}" srcId="{C72BDBF6-8B9B-475F-80AA-0CACA5E3D1A8}" destId="{E638CE61-9D40-4F30-89A2-D43864AF9CBA}" srcOrd="2" destOrd="0" parTransId="{D4A4AF19-465F-4D9D-89BC-2E5C66F3B615}" sibTransId="{15D709B9-F389-4D74-83A9-849F14D76158}"/>
    <dgm:cxn modelId="{B805AF21-FEC8-4646-B63B-A03F74CF3A79}" type="presParOf" srcId="{12267A6F-74EE-4BC0-BF5E-FE0D15076DDC}" destId="{52D72A26-BBAA-4355-A8F2-E89CBCB4A6E1}" srcOrd="0" destOrd="0" presId="urn:microsoft.com/office/officeart/2005/8/layout/vList2"/>
    <dgm:cxn modelId="{1596B875-0627-411F-80A1-BF88A4B45CFC}" type="presParOf" srcId="{12267A6F-74EE-4BC0-BF5E-FE0D15076DDC}" destId="{FF65DBBF-A064-419E-9B05-7959378AC9C9}" srcOrd="1" destOrd="0" presId="urn:microsoft.com/office/officeart/2005/8/layout/vList2"/>
    <dgm:cxn modelId="{6407F30A-6C00-477A-88E0-F52A671E3833}" type="presParOf" srcId="{12267A6F-74EE-4BC0-BF5E-FE0D15076DDC}" destId="{1B1B57E2-8F83-427B-B0B2-0E6069F55874}" srcOrd="2" destOrd="0" presId="urn:microsoft.com/office/officeart/2005/8/layout/vList2"/>
    <dgm:cxn modelId="{646E2479-D29D-457F-9CD5-E9F60CA9FDE9}" type="presParOf" srcId="{12267A6F-74EE-4BC0-BF5E-FE0D15076DDC}" destId="{138192C9-5D6B-4651-A9D9-0FABC6949F0A}" srcOrd="3" destOrd="0" presId="urn:microsoft.com/office/officeart/2005/8/layout/vList2"/>
    <dgm:cxn modelId="{322F2B40-69CC-4305-BB06-C1A6A950202E}" type="presParOf" srcId="{12267A6F-74EE-4BC0-BF5E-FE0D15076DDC}" destId="{F2BC9333-7920-4DE6-8649-2DEA804EA3E2}" srcOrd="4" destOrd="0" presId="urn:microsoft.com/office/officeart/2005/8/layout/vList2"/>
    <dgm:cxn modelId="{A8B57BB8-A422-49DD-9A64-97BB862771DE}" type="presParOf" srcId="{12267A6F-74EE-4BC0-BF5E-FE0D15076DDC}" destId="{60DB733F-E54C-4142-9221-47682B8CB5D8}" srcOrd="5" destOrd="0" presId="urn:microsoft.com/office/officeart/2005/8/layout/vList2"/>
    <dgm:cxn modelId="{6F395937-5524-4848-933A-E3FCE2FC1418}" type="presParOf" srcId="{12267A6F-74EE-4BC0-BF5E-FE0D15076DDC}" destId="{D40A7735-1658-4094-BBDA-62AC90CA5667}" srcOrd="6" destOrd="0" presId="urn:microsoft.com/office/officeart/2005/8/layout/vList2"/>
    <dgm:cxn modelId="{CFF8A8A8-D19C-49D5-98B4-E9E1A6FF1D57}" type="presParOf" srcId="{12267A6F-74EE-4BC0-BF5E-FE0D15076DDC}" destId="{F0F32C18-0152-4488-A2C0-5B83ABCE8B6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72A26-BBAA-4355-A8F2-E89CBCB4A6E1}">
      <dsp:nvSpPr>
        <dsp:cNvPr id="0" name=""/>
        <dsp:cNvSpPr/>
      </dsp:nvSpPr>
      <dsp:spPr>
        <a:xfrm>
          <a:off x="0" y="9789"/>
          <a:ext cx="6879495" cy="431730"/>
        </a:xfrm>
        <a:prstGeom prst="roundRect">
          <a:avLst/>
        </a:prstGeom>
        <a:solidFill>
          <a:srgbClr val="5C9A1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Lifecycle Management</a:t>
          </a:r>
        </a:p>
      </dsp:txBody>
      <dsp:txXfrm>
        <a:off x="21075" y="30864"/>
        <a:ext cx="6837345" cy="389580"/>
      </dsp:txXfrm>
    </dsp:sp>
    <dsp:sp modelId="{FF65DBBF-A064-419E-9B05-7959378AC9C9}">
      <dsp:nvSpPr>
        <dsp:cNvPr id="0" name=""/>
        <dsp:cNvSpPr/>
      </dsp:nvSpPr>
      <dsp:spPr>
        <a:xfrm>
          <a:off x="0" y="442798"/>
          <a:ext cx="6879495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42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Lightweight design-time governance for API registration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API Versioning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Manage consumer-provider relationships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/>
            <a:t>Administrators can manage security and governance over APIs</a:t>
          </a:r>
          <a:endParaRPr lang="en-US" sz="1400" kern="1200" dirty="0">
            <a:solidFill>
              <a:srgbClr val="1A1812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>
        <a:off x="0" y="442798"/>
        <a:ext cx="6879495" cy="968760"/>
      </dsp:txXfrm>
    </dsp:sp>
    <dsp:sp modelId="{1B1B57E2-8F83-427B-B0B2-0E6069F55874}">
      <dsp:nvSpPr>
        <dsp:cNvPr id="0" name=""/>
        <dsp:cNvSpPr/>
      </dsp:nvSpPr>
      <dsp:spPr>
        <a:xfrm>
          <a:off x="0" y="1411558"/>
          <a:ext cx="6879495" cy="431730"/>
        </a:xfrm>
        <a:prstGeom prst="roundRect">
          <a:avLst/>
        </a:prstGeom>
        <a:solidFill>
          <a:srgbClr val="5C9A1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Visibility</a:t>
          </a:r>
        </a:p>
      </dsp:txBody>
      <dsp:txXfrm>
        <a:off x="21075" y="1432633"/>
        <a:ext cx="6837345" cy="389580"/>
      </dsp:txXfrm>
    </dsp:sp>
    <dsp:sp modelId="{138192C9-5D6B-4651-A9D9-0FABC6949F0A}">
      <dsp:nvSpPr>
        <dsp:cNvPr id="0" name=""/>
        <dsp:cNvSpPr/>
      </dsp:nvSpPr>
      <dsp:spPr>
        <a:xfrm>
          <a:off x="0" y="1843288"/>
          <a:ext cx="6879495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42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Discover APIs, even across lines of business, i.e. with a public and private API catalog</a:t>
          </a:r>
        </a:p>
      </dsp:txBody>
      <dsp:txXfrm>
        <a:off x="0" y="1843288"/>
        <a:ext cx="6879495" cy="298080"/>
      </dsp:txXfrm>
    </dsp:sp>
    <dsp:sp modelId="{F2BC9333-7920-4DE6-8649-2DEA804EA3E2}">
      <dsp:nvSpPr>
        <dsp:cNvPr id="0" name=""/>
        <dsp:cNvSpPr/>
      </dsp:nvSpPr>
      <dsp:spPr>
        <a:xfrm>
          <a:off x="0" y="2141368"/>
          <a:ext cx="6879495" cy="431730"/>
        </a:xfrm>
        <a:prstGeom prst="roundRect">
          <a:avLst/>
        </a:prstGeom>
        <a:solidFill>
          <a:srgbClr val="5C9A1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Runtime Integration</a:t>
          </a:r>
        </a:p>
      </dsp:txBody>
      <dsp:txXfrm>
        <a:off x="21075" y="2162443"/>
        <a:ext cx="6837345" cy="389580"/>
      </dsp:txXfrm>
    </dsp:sp>
    <dsp:sp modelId="{60DB733F-E54C-4142-9221-47682B8CB5D8}">
      <dsp:nvSpPr>
        <dsp:cNvPr id="0" name=""/>
        <dsp:cNvSpPr/>
      </dsp:nvSpPr>
      <dsp:spPr>
        <a:xfrm>
          <a:off x="0" y="2573098"/>
          <a:ext cx="6879495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42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/>
            <a:t>Runtime governance (rate limiting and quota management)</a:t>
          </a:r>
          <a:endParaRPr lang="en-US" sz="1400" kern="1200" dirty="0">
            <a:solidFill>
              <a:srgbClr val="C00000"/>
            </a:solidFill>
            <a:latin typeface="Calibri"/>
            <a:ea typeface="+mn-ea"/>
            <a:cs typeface="+mn-cs"/>
          </a:endParaRPr>
        </a:p>
      </dsp:txBody>
      <dsp:txXfrm>
        <a:off x="0" y="2573098"/>
        <a:ext cx="6879495" cy="298080"/>
      </dsp:txXfrm>
    </dsp:sp>
    <dsp:sp modelId="{D40A7735-1658-4094-BBDA-62AC90CA5667}">
      <dsp:nvSpPr>
        <dsp:cNvPr id="0" name=""/>
        <dsp:cNvSpPr/>
      </dsp:nvSpPr>
      <dsp:spPr>
        <a:xfrm>
          <a:off x="0" y="2871178"/>
          <a:ext cx="6879495" cy="431730"/>
        </a:xfrm>
        <a:prstGeom prst="roundRect">
          <a:avLst/>
        </a:prstGeom>
        <a:solidFill>
          <a:srgbClr val="5C9A1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Additional Features</a:t>
          </a:r>
        </a:p>
      </dsp:txBody>
      <dsp:txXfrm>
        <a:off x="21075" y="2892253"/>
        <a:ext cx="6837345" cy="389580"/>
      </dsp:txXfrm>
    </dsp:sp>
    <dsp:sp modelId="{F0F32C18-0152-4488-A2C0-5B83ABCE8B6D}">
      <dsp:nvSpPr>
        <dsp:cNvPr id="0" name=""/>
        <dsp:cNvSpPr/>
      </dsp:nvSpPr>
      <dsp:spPr>
        <a:xfrm>
          <a:off x="0" y="3302908"/>
          <a:ext cx="6879495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42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/>
            <a:t>API Analytics</a:t>
          </a:r>
          <a:endParaRPr lang="en-US" sz="1400" kern="1200" dirty="0">
            <a:solidFill>
              <a:srgbClr val="1A1812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>
              <a:solidFill>
                <a:srgbClr val="1A1812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Developer Portal</a:t>
          </a:r>
          <a:endParaRPr lang="en-US" sz="1400" kern="1200" dirty="0">
            <a:solidFill>
              <a:srgbClr val="C00000"/>
            </a:solidFill>
            <a:latin typeface="Calibri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>
              <a:solidFill>
                <a:schemeClr val="tx1"/>
              </a:solidFill>
              <a:latin typeface="Calibri"/>
              <a:ea typeface="+mn-ea"/>
              <a:cs typeface="+mn-cs"/>
            </a:rPr>
            <a:t>Operations Automation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>
              <a:solidFill>
                <a:schemeClr val="tx1"/>
              </a:solidFill>
            </a:rPr>
            <a:t>Support for any type of documentation (including OLAs, SLAs, and ICDs)</a:t>
          </a:r>
          <a:r>
            <a:rPr lang="en-US" sz="1400" kern="1200" dirty="0">
              <a:solidFill>
                <a:srgbClr val="C00000"/>
              </a:solidFill>
            </a:rPr>
            <a:t> </a:t>
          </a:r>
          <a:endParaRPr lang="en-US" sz="1400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0" y="3302908"/>
        <a:ext cx="6879495" cy="96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AD0C8-9C49-8749-A167-DAB92039931E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9AD25-71A3-4E4F-8562-3FCCD3A649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76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0B0BE-8322-DF4B-994A-D94195D6600B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126EE-B76F-0E47-9256-29FCB816EF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341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126EE-B76F-0E47-9256-29FCB816EFE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9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347472" y="685801"/>
            <a:ext cx="5556250" cy="1839259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347472" y="2576982"/>
            <a:ext cx="5556250" cy="130922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347476" y="3886202"/>
            <a:ext cx="5536315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59567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929214" y="851963"/>
            <a:ext cx="5336123" cy="587903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929214" y="1600200"/>
            <a:ext cx="5336123" cy="2646893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2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Insert date via Header and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psf\Host\Volumes\johbee\Documents\01_Freelance_Design\INTERBRAND\Humana\exports\template_fix_and_tutorial\slide_LifeBox_300-green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6"/>
          <a:stretch/>
        </p:blipFill>
        <p:spPr bwMode="auto">
          <a:xfrm>
            <a:off x="0" y="297036"/>
            <a:ext cx="8695962" cy="12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6"/>
            <a:ext cx="8229600" cy="4422775"/>
          </a:xfrm>
        </p:spPr>
        <p:txBody>
          <a:bodyPr lIns="0" tIns="0" rIns="0" bIns="0"/>
          <a:lstStyle>
            <a:lvl1pPr marL="227013" indent="-227013">
              <a:defRPr>
                <a:solidFill>
                  <a:schemeClr val="tx1"/>
                </a:solidFill>
              </a:defRPr>
            </a:lvl1pPr>
            <a:lvl2pPr marL="457200" indent="-228600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800" indent="-215900">
              <a:spcBef>
                <a:spcPts val="400"/>
              </a:spcBef>
              <a:spcAft>
                <a:spcPts val="400"/>
              </a:spcAft>
              <a:defRPr/>
            </a:lvl3pPr>
            <a:lvl4pPr marL="914400" indent="-228600">
              <a:defRPr/>
            </a:lvl4pPr>
            <a:lvl5pPr marL="1143000" indent="-230188">
              <a:defRPr sz="1400"/>
            </a:lvl5pPr>
            <a:lvl6pPr marL="1143000" indent="-228600">
              <a:spcBef>
                <a:spcPts val="960"/>
              </a:spcBef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4" y="6617373"/>
            <a:ext cx="4114799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4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4029" y="6148388"/>
            <a:ext cx="823277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7"/>
            <a:ext cx="1061426" cy="33655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5486400" y="6338277"/>
            <a:ext cx="2819400" cy="243923"/>
          </a:xfrm>
        </p:spPr>
        <p:txBody>
          <a:bodyPr/>
          <a:lstStyle/>
          <a:p>
            <a:r>
              <a:rPr lang="en-US" dirty="0"/>
              <a:t>Insert date via Header and Footer option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psf\Host\Volumes\johbee\Documents\01_Freelance_Design\INTERBRAND\Humana\exports\template_fix_and_tutorial\slide_LifeBox_300-green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6"/>
          <a:stretch/>
        </p:blipFill>
        <p:spPr bwMode="auto">
          <a:xfrm>
            <a:off x="0" y="297036"/>
            <a:ext cx="8695962" cy="12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6"/>
            <a:ext cx="4113212" cy="4422775"/>
          </a:xfrm>
        </p:spPr>
        <p:txBody>
          <a:bodyPr lIns="0" tIns="0" rIns="91440" bIns="0"/>
          <a:lstStyle>
            <a:lvl1pPr marL="227013" indent="-227013">
              <a:defRPr>
                <a:solidFill>
                  <a:schemeClr val="tx1"/>
                </a:solidFill>
              </a:defRPr>
            </a:lvl1pPr>
            <a:lvl2pPr marL="457200" indent="-228600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800" indent="-215900">
              <a:spcBef>
                <a:spcPts val="400"/>
              </a:spcBef>
              <a:spcAft>
                <a:spcPts val="400"/>
              </a:spcAft>
              <a:defRPr/>
            </a:lvl3pPr>
            <a:lvl4pPr marL="914400" indent="-228600">
              <a:defRPr/>
            </a:lvl4pPr>
            <a:lvl5pPr marL="1139825" indent="-230188">
              <a:defRPr sz="1400"/>
            </a:lvl5pPr>
            <a:lvl6pPr marL="1143000" indent="-228600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4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4029" y="6148388"/>
            <a:ext cx="823277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7"/>
            <a:ext cx="1061426" cy="33655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568826" y="1604966"/>
            <a:ext cx="4113212" cy="4422775"/>
          </a:xfrm>
        </p:spPr>
        <p:txBody>
          <a:bodyPr lIns="0" tIns="0" rIns="91440" bIns="0"/>
          <a:lstStyle>
            <a:lvl1pPr marL="227013" indent="-227013">
              <a:defRPr>
                <a:solidFill>
                  <a:schemeClr val="tx1"/>
                </a:solidFill>
              </a:defRPr>
            </a:lvl1pPr>
            <a:lvl2pPr marL="457200" indent="-228600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800" indent="-215900">
              <a:spcBef>
                <a:spcPts val="400"/>
              </a:spcBef>
              <a:spcAft>
                <a:spcPts val="400"/>
              </a:spcAft>
              <a:defRPr/>
            </a:lvl3pPr>
            <a:lvl4pPr marL="914400" indent="-228600">
              <a:defRPr/>
            </a:lvl4pPr>
            <a:lvl5pPr marL="1139825" indent="-230188">
              <a:defRPr sz="1400"/>
            </a:lvl5pPr>
            <a:lvl6pPr marL="1143000" indent="-228600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Insert date via Header and Footer option</a:t>
            </a:r>
          </a:p>
        </p:txBody>
      </p:sp>
    </p:spTree>
    <p:extLst>
      <p:ext uri="{BB962C8B-B14F-4D97-AF65-F5344CB8AC3E}">
        <p14:creationId xmlns:p14="http://schemas.microsoft.com/office/powerpoint/2010/main" val="4195487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erre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psf\Host\Volumes\johbee\Documents\01_Freelance_Design\INTERBRAND\Humana\exports\template_fix_and_tutorial\slide_LifeBox_300-green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6"/>
          <a:stretch/>
        </p:blipFill>
        <p:spPr bwMode="auto">
          <a:xfrm>
            <a:off x="0" y="297036"/>
            <a:ext cx="8695962" cy="12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4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4029" y="6148388"/>
            <a:ext cx="823277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7"/>
            <a:ext cx="1061426" cy="33655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Insert date via Header and Footer option</a:t>
            </a:r>
          </a:p>
        </p:txBody>
      </p:sp>
    </p:spTree>
    <p:extLst>
      <p:ext uri="{BB962C8B-B14F-4D97-AF65-F5344CB8AC3E}">
        <p14:creationId xmlns:p14="http://schemas.microsoft.com/office/powerpoint/2010/main" val="2164690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476751"/>
          </a:xfrm>
        </p:spPr>
        <p:txBody>
          <a:bodyPr lIns="0" tIns="0" rIns="0" bIns="0"/>
          <a:lstStyle>
            <a:lvl2pPr marL="460375" indent="-231775">
              <a:spcBef>
                <a:spcPts val="0"/>
              </a:spcBef>
              <a:spcAft>
                <a:spcPts val="1000"/>
              </a:spcAft>
              <a:buFont typeface="BentonSansF Book" pitchFamily="50" charset="0"/>
              <a:buChar char="–"/>
              <a:defRPr/>
            </a:lvl2pPr>
            <a:lvl3pPr marL="687388" indent="-228600"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  <a:tabLst/>
              <a:defRPr/>
            </a:lvl3pPr>
            <a:lvl4pPr marL="909638" indent="-228600">
              <a:spcBef>
                <a:spcPts val="0"/>
              </a:spcBef>
              <a:spcAft>
                <a:spcPts val="600"/>
              </a:spcAft>
              <a:buFont typeface="BentonSansF Book" pitchFamily="50" charset="0"/>
              <a:buChar char="–"/>
              <a:defRPr/>
            </a:lvl4pPr>
            <a:lvl6pPr marL="1143000" indent="-228600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4029" y="6148388"/>
            <a:ext cx="823277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hum_rgb_pos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7"/>
            <a:ext cx="1061426" cy="33655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Insert date via Header and Footer option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4029" y="6148388"/>
            <a:ext cx="823277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7"/>
            <a:ext cx="1061426" cy="33655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4966"/>
            <a:ext cx="4113212" cy="4422775"/>
          </a:xfrm>
        </p:spPr>
        <p:txBody>
          <a:bodyPr lIns="0" tIns="0" rIns="91440" bIns="0"/>
          <a:lstStyle>
            <a:lvl1pPr marL="227013" indent="-227013">
              <a:defRPr>
                <a:solidFill>
                  <a:schemeClr val="tx1"/>
                </a:solidFill>
              </a:defRPr>
            </a:lvl1pPr>
            <a:lvl2pPr marL="457200" indent="-228600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800" indent="-215900">
              <a:spcBef>
                <a:spcPts val="400"/>
              </a:spcBef>
              <a:spcAft>
                <a:spcPts val="400"/>
              </a:spcAft>
              <a:defRPr/>
            </a:lvl3pPr>
            <a:lvl4pPr marL="914400" indent="-228600">
              <a:defRPr/>
            </a:lvl4pPr>
            <a:lvl5pPr marL="1139825" indent="-230188">
              <a:defRPr sz="1400"/>
            </a:lvl5pPr>
            <a:lvl6pPr marL="1143000" indent="-228600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4568826" y="1604966"/>
            <a:ext cx="4113212" cy="4422775"/>
          </a:xfrm>
        </p:spPr>
        <p:txBody>
          <a:bodyPr lIns="0" tIns="0" rIns="91440" bIns="0"/>
          <a:lstStyle>
            <a:lvl1pPr marL="227013" indent="-227013">
              <a:defRPr>
                <a:solidFill>
                  <a:schemeClr val="tx1"/>
                </a:solidFill>
              </a:defRPr>
            </a:lvl1pPr>
            <a:lvl2pPr marL="457200" indent="-228600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800" indent="-215900">
              <a:spcBef>
                <a:spcPts val="400"/>
              </a:spcBef>
              <a:spcAft>
                <a:spcPts val="400"/>
              </a:spcAft>
              <a:defRPr/>
            </a:lvl3pPr>
            <a:lvl4pPr marL="914400" indent="-228600">
              <a:defRPr/>
            </a:lvl4pPr>
            <a:lvl5pPr marL="1139825" indent="-230188">
              <a:defRPr sz="1400"/>
            </a:lvl5pPr>
            <a:lvl6pPr marL="1143000" indent="-228600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Insert date via Header and Footer option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4029" y="6148388"/>
            <a:ext cx="823277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hum_rgb_pos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7"/>
            <a:ext cx="1061426" cy="33655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Insert date via Header and Footer option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4029" y="6148388"/>
            <a:ext cx="823277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hum_rgb_pos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7"/>
            <a:ext cx="1061426" cy="33655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Insert date via Header and Footer option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495800" y="3459631"/>
            <a:ext cx="4565650" cy="1309220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32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495800" y="4768851"/>
            <a:ext cx="4545716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 userDrawn="1"/>
        </p:nvSpPr>
        <p:spPr>
          <a:xfrm>
            <a:off x="3638454" y="762002"/>
            <a:ext cx="5505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400" dirty="0">
                <a:solidFill>
                  <a:srgbClr val="336699"/>
                </a:solidFill>
              </a:rPr>
              <a:t>Enterprise Architecture</a:t>
            </a:r>
          </a:p>
          <a:p>
            <a:pPr algn="ctr" defTabSz="914400"/>
            <a:r>
              <a:rPr lang="en-US" sz="2800" i="1" dirty="0">
                <a:solidFill>
                  <a:srgbClr val="336699"/>
                </a:solidFill>
              </a:rPr>
              <a:t>Connecting and Enabling</a:t>
            </a:r>
          </a:p>
        </p:txBody>
      </p:sp>
      <p:pic>
        <p:nvPicPr>
          <p:cNvPr id="3074" name="Picture 2" descr="http://teams.humana.com/sites/EACrossPillar/Working%20Documents/EA%20Logo/1.%20Logo/logo%20(for%20light%20background)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5" r="-34775"/>
          <a:stretch/>
        </p:blipFill>
        <p:spPr bwMode="auto">
          <a:xfrm>
            <a:off x="4" y="197257"/>
            <a:ext cx="5522987" cy="34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127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58952" y="2078657"/>
            <a:ext cx="5556250" cy="1346736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58952" y="3436471"/>
            <a:ext cx="5556250" cy="92710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739889" y="4548670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9" b="13096"/>
          <a:stretch/>
        </p:blipFill>
        <p:spPr>
          <a:xfrm>
            <a:off x="210144" y="6120717"/>
            <a:ext cx="2105066" cy="461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17" y="6567110"/>
            <a:ext cx="1729047" cy="1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6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58952" y="2078657"/>
            <a:ext cx="5556250" cy="1346736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58952" y="3436471"/>
            <a:ext cx="5556250" cy="92710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739889" y="4548670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973286" y="3108199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Enterprise Architecture</a:t>
            </a:r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1973286" y="4827271"/>
            <a:ext cx="4424993" cy="850376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7120062" y="4396299"/>
            <a:ext cx="1471119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0876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82" y="2862072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82" y="4581144"/>
            <a:ext cx="4424993" cy="1021797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30780" y="275106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81873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6873151" y="272581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58952" y="2863699"/>
            <a:ext cx="5556250" cy="1346736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8952" y="4221511"/>
            <a:ext cx="5556250" cy="92710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6270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82" y="704251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82" y="2423324"/>
            <a:ext cx="4424993" cy="920395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15839" y="2321369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57327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3565434" y="351119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60982" y="704251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60982" y="2423325"/>
            <a:ext cx="4424993" cy="789031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023803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573268" y="4523763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56405" y="2011304"/>
            <a:ext cx="5556250" cy="1346736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56405" y="3369118"/>
            <a:ext cx="5556250" cy="92710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52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929215" y="851964"/>
            <a:ext cx="5336123" cy="729705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b="0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Enterprise Architecture</a:t>
            </a:r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929215" y="1672283"/>
            <a:ext cx="5336123" cy="2574812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2628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2209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7"/>
            <a:ext cx="8229600" cy="4422775"/>
          </a:xfrm>
        </p:spPr>
        <p:txBody>
          <a:bodyPr lIns="0" tIns="0" rIns="0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42989" indent="-230186">
              <a:defRPr sz="1427"/>
            </a:lvl5pPr>
            <a:lvl6pPr marL="1142989" indent="-228598">
              <a:spcBef>
                <a:spcPts val="960"/>
              </a:spcBef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5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4833"/>
            <a:ext cx="1061426" cy="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0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7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5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0343"/>
            <a:ext cx="1061426" cy="33655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568826" y="1604967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592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erre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5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0343"/>
            <a:ext cx="1061426" cy="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4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1973285" y="3108199"/>
            <a:ext cx="4424993" cy="1719072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1973285" y="4827271"/>
            <a:ext cx="4424993" cy="850376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7120061" y="4396299"/>
            <a:ext cx="1471119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  <p:extLst>
      <p:ext uri="{BB962C8B-B14F-4D97-AF65-F5344CB8AC3E}">
        <p14:creationId xmlns:p14="http://schemas.microsoft.com/office/powerpoint/2010/main" val="75654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476751"/>
          </a:xfrm>
        </p:spPr>
        <p:txBody>
          <a:bodyPr lIns="0" tIns="0" rIns="0" bIns="0"/>
          <a:lstStyle>
            <a:lvl2pPr marL="460370" indent="-231773">
              <a:spcBef>
                <a:spcPts val="0"/>
              </a:spcBef>
              <a:spcAft>
                <a:spcPts val="1000"/>
              </a:spcAft>
              <a:buFont typeface="BentonSansF Book" pitchFamily="50" charset="0"/>
              <a:buChar char="–"/>
              <a:defRPr/>
            </a:lvl2pPr>
            <a:lvl3pPr marL="687381" indent="-228598"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  <a:tabLst/>
              <a:defRPr/>
            </a:lvl3pPr>
            <a:lvl4pPr marL="909629" indent="-228598">
              <a:spcBef>
                <a:spcPts val="0"/>
              </a:spcBef>
              <a:spcAft>
                <a:spcPts val="600"/>
              </a:spcAft>
              <a:buFont typeface="BentonSansF Book" pitchFamily="50" charset="0"/>
              <a:buChar char="–"/>
              <a:defRPr/>
            </a:lvl4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4833"/>
            <a:ext cx="1061426" cy="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29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0343"/>
            <a:ext cx="1061426" cy="33655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4967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4568826" y="1604967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98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23854" y="338669"/>
            <a:ext cx="8499475" cy="568699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342213"/>
            <a:ext cx="381000" cy="244475"/>
          </a:xfrm>
        </p:spPr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7"/>
            <a:ext cx="1061426" cy="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358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135"/>
            <a:endParaRPr lang="en-US" sz="1802" dirty="0">
              <a:solidFill>
                <a:srgbClr val="1A181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135"/>
            <a:endParaRPr lang="en-US" sz="1802" dirty="0">
              <a:solidFill>
                <a:srgbClr val="1A181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4B17-CAE5-433B-8B77-E0DAE3C6AC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25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8DD7AAEF-88D1-44C8-977D-FA93AC903C6A}" type="datetimeFigureOut">
              <a:rPr lang="en-US">
                <a:solidFill>
                  <a:srgbClr val="1A1812"/>
                </a:solidFill>
              </a:rPr>
              <a:pPr defTabSz="914400"/>
              <a:t>8/27/2020</a:t>
            </a:fld>
            <a:endParaRPr lang="en-US">
              <a:solidFill>
                <a:srgbClr val="1A181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>
              <a:solidFill>
                <a:srgbClr val="1A181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9258B-A00A-47CC-8B3F-46779346E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18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652423" y="2586359"/>
            <a:ext cx="5556250" cy="1309220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32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652428" y="3895581"/>
            <a:ext cx="5536315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ounded Rectangle 2"/>
          <p:cNvSpPr/>
          <p:nvPr userDrawn="1"/>
        </p:nvSpPr>
        <p:spPr>
          <a:xfrm>
            <a:off x="7749199" y="2717259"/>
            <a:ext cx="1270235" cy="1038687"/>
          </a:xfrm>
          <a:custGeom>
            <a:avLst/>
            <a:gdLst>
              <a:gd name="connsiteX0" fmla="*/ 0 w 1154881"/>
              <a:gd name="connsiteY0" fmla="*/ 216660 h 1038687"/>
              <a:gd name="connsiteX1" fmla="*/ 216660 w 1154881"/>
              <a:gd name="connsiteY1" fmla="*/ 0 h 1038687"/>
              <a:gd name="connsiteX2" fmla="*/ 938221 w 1154881"/>
              <a:gd name="connsiteY2" fmla="*/ 0 h 1038687"/>
              <a:gd name="connsiteX3" fmla="*/ 1154881 w 1154881"/>
              <a:gd name="connsiteY3" fmla="*/ 216660 h 1038687"/>
              <a:gd name="connsiteX4" fmla="*/ 1154881 w 1154881"/>
              <a:gd name="connsiteY4" fmla="*/ 822027 h 1038687"/>
              <a:gd name="connsiteX5" fmla="*/ 938221 w 1154881"/>
              <a:gd name="connsiteY5" fmla="*/ 1038687 h 1038687"/>
              <a:gd name="connsiteX6" fmla="*/ 216660 w 1154881"/>
              <a:gd name="connsiteY6" fmla="*/ 1038687 h 1038687"/>
              <a:gd name="connsiteX7" fmla="*/ 0 w 1154881"/>
              <a:gd name="connsiteY7" fmla="*/ 822027 h 1038687"/>
              <a:gd name="connsiteX8" fmla="*/ 0 w 1154881"/>
              <a:gd name="connsiteY8" fmla="*/ 216660 h 1038687"/>
              <a:gd name="connsiteX0" fmla="*/ 146884 w 1301765"/>
              <a:gd name="connsiteY0" fmla="*/ 216660 h 1038687"/>
              <a:gd name="connsiteX1" fmla="*/ 34251 w 1301765"/>
              <a:gd name="connsiteY1" fmla="*/ 2721 h 1038687"/>
              <a:gd name="connsiteX2" fmla="*/ 1085105 w 1301765"/>
              <a:gd name="connsiteY2" fmla="*/ 0 h 1038687"/>
              <a:gd name="connsiteX3" fmla="*/ 1301765 w 1301765"/>
              <a:gd name="connsiteY3" fmla="*/ 216660 h 1038687"/>
              <a:gd name="connsiteX4" fmla="*/ 1301765 w 1301765"/>
              <a:gd name="connsiteY4" fmla="*/ 822027 h 1038687"/>
              <a:gd name="connsiteX5" fmla="*/ 1085105 w 1301765"/>
              <a:gd name="connsiteY5" fmla="*/ 1038687 h 1038687"/>
              <a:gd name="connsiteX6" fmla="*/ 363544 w 1301765"/>
              <a:gd name="connsiteY6" fmla="*/ 1038687 h 1038687"/>
              <a:gd name="connsiteX7" fmla="*/ 146884 w 1301765"/>
              <a:gd name="connsiteY7" fmla="*/ 822027 h 1038687"/>
              <a:gd name="connsiteX8" fmla="*/ 146884 w 1301765"/>
              <a:gd name="connsiteY8" fmla="*/ 216660 h 1038687"/>
              <a:gd name="connsiteX0" fmla="*/ 112633 w 1267514"/>
              <a:gd name="connsiteY0" fmla="*/ 216660 h 1038687"/>
              <a:gd name="connsiteX1" fmla="*/ 0 w 1267514"/>
              <a:gd name="connsiteY1" fmla="*/ 2721 h 1038687"/>
              <a:gd name="connsiteX2" fmla="*/ 1050854 w 1267514"/>
              <a:gd name="connsiteY2" fmla="*/ 0 h 1038687"/>
              <a:gd name="connsiteX3" fmla="*/ 1267514 w 1267514"/>
              <a:gd name="connsiteY3" fmla="*/ 216660 h 1038687"/>
              <a:gd name="connsiteX4" fmla="*/ 1267514 w 1267514"/>
              <a:gd name="connsiteY4" fmla="*/ 822027 h 1038687"/>
              <a:gd name="connsiteX5" fmla="*/ 1050854 w 1267514"/>
              <a:gd name="connsiteY5" fmla="*/ 1038687 h 1038687"/>
              <a:gd name="connsiteX6" fmla="*/ 329293 w 1267514"/>
              <a:gd name="connsiteY6" fmla="*/ 1038687 h 1038687"/>
              <a:gd name="connsiteX7" fmla="*/ 112633 w 1267514"/>
              <a:gd name="connsiteY7" fmla="*/ 822027 h 1038687"/>
              <a:gd name="connsiteX8" fmla="*/ 112633 w 1267514"/>
              <a:gd name="connsiteY8" fmla="*/ 216660 h 1038687"/>
              <a:gd name="connsiteX0" fmla="*/ 112633 w 1267514"/>
              <a:gd name="connsiteY0" fmla="*/ 216660 h 1038687"/>
              <a:gd name="connsiteX1" fmla="*/ 0 w 1267514"/>
              <a:gd name="connsiteY1" fmla="*/ 2721 h 1038687"/>
              <a:gd name="connsiteX2" fmla="*/ 1050854 w 1267514"/>
              <a:gd name="connsiteY2" fmla="*/ 0 h 1038687"/>
              <a:gd name="connsiteX3" fmla="*/ 1267514 w 1267514"/>
              <a:gd name="connsiteY3" fmla="*/ 216660 h 1038687"/>
              <a:gd name="connsiteX4" fmla="*/ 1267514 w 1267514"/>
              <a:gd name="connsiteY4" fmla="*/ 822027 h 1038687"/>
              <a:gd name="connsiteX5" fmla="*/ 1050854 w 1267514"/>
              <a:gd name="connsiteY5" fmla="*/ 1038687 h 1038687"/>
              <a:gd name="connsiteX6" fmla="*/ 329293 w 1267514"/>
              <a:gd name="connsiteY6" fmla="*/ 1038687 h 1038687"/>
              <a:gd name="connsiteX7" fmla="*/ 112633 w 1267514"/>
              <a:gd name="connsiteY7" fmla="*/ 822027 h 1038687"/>
              <a:gd name="connsiteX8" fmla="*/ 112633 w 1267514"/>
              <a:gd name="connsiteY8" fmla="*/ 216660 h 1038687"/>
              <a:gd name="connsiteX0" fmla="*/ 112633 w 1267514"/>
              <a:gd name="connsiteY0" fmla="*/ 216660 h 1038687"/>
              <a:gd name="connsiteX1" fmla="*/ 0 w 1267514"/>
              <a:gd name="connsiteY1" fmla="*/ 2721 h 1038687"/>
              <a:gd name="connsiteX2" fmla="*/ 1050854 w 1267514"/>
              <a:gd name="connsiteY2" fmla="*/ 0 h 1038687"/>
              <a:gd name="connsiteX3" fmla="*/ 1267514 w 1267514"/>
              <a:gd name="connsiteY3" fmla="*/ 216660 h 1038687"/>
              <a:gd name="connsiteX4" fmla="*/ 1267514 w 1267514"/>
              <a:gd name="connsiteY4" fmla="*/ 822027 h 1038687"/>
              <a:gd name="connsiteX5" fmla="*/ 1050854 w 1267514"/>
              <a:gd name="connsiteY5" fmla="*/ 1038687 h 1038687"/>
              <a:gd name="connsiteX6" fmla="*/ 329293 w 1267514"/>
              <a:gd name="connsiteY6" fmla="*/ 1038687 h 1038687"/>
              <a:gd name="connsiteX7" fmla="*/ 112633 w 1267514"/>
              <a:gd name="connsiteY7" fmla="*/ 822027 h 1038687"/>
              <a:gd name="connsiteX8" fmla="*/ 112633 w 1267514"/>
              <a:gd name="connsiteY8" fmla="*/ 216660 h 1038687"/>
              <a:gd name="connsiteX0" fmla="*/ 112633 w 1267514"/>
              <a:gd name="connsiteY0" fmla="*/ 216660 h 1038687"/>
              <a:gd name="connsiteX1" fmla="*/ 0 w 1267514"/>
              <a:gd name="connsiteY1" fmla="*/ 2721 h 1038687"/>
              <a:gd name="connsiteX2" fmla="*/ 1050854 w 1267514"/>
              <a:gd name="connsiteY2" fmla="*/ 0 h 1038687"/>
              <a:gd name="connsiteX3" fmla="*/ 1267514 w 1267514"/>
              <a:gd name="connsiteY3" fmla="*/ 216660 h 1038687"/>
              <a:gd name="connsiteX4" fmla="*/ 1267514 w 1267514"/>
              <a:gd name="connsiteY4" fmla="*/ 822027 h 1038687"/>
              <a:gd name="connsiteX5" fmla="*/ 1050854 w 1267514"/>
              <a:gd name="connsiteY5" fmla="*/ 1038687 h 1038687"/>
              <a:gd name="connsiteX6" fmla="*/ 329293 w 1267514"/>
              <a:gd name="connsiteY6" fmla="*/ 1038687 h 1038687"/>
              <a:gd name="connsiteX7" fmla="*/ 112633 w 1267514"/>
              <a:gd name="connsiteY7" fmla="*/ 822027 h 1038687"/>
              <a:gd name="connsiteX8" fmla="*/ 112633 w 1267514"/>
              <a:gd name="connsiteY8" fmla="*/ 216660 h 1038687"/>
              <a:gd name="connsiteX0" fmla="*/ 115354 w 1270235"/>
              <a:gd name="connsiteY0" fmla="*/ 216660 h 1038687"/>
              <a:gd name="connsiteX1" fmla="*/ 0 w 1270235"/>
              <a:gd name="connsiteY1" fmla="*/ 0 h 1038687"/>
              <a:gd name="connsiteX2" fmla="*/ 1053575 w 1270235"/>
              <a:gd name="connsiteY2" fmla="*/ 0 h 1038687"/>
              <a:gd name="connsiteX3" fmla="*/ 1270235 w 1270235"/>
              <a:gd name="connsiteY3" fmla="*/ 216660 h 1038687"/>
              <a:gd name="connsiteX4" fmla="*/ 1270235 w 1270235"/>
              <a:gd name="connsiteY4" fmla="*/ 822027 h 1038687"/>
              <a:gd name="connsiteX5" fmla="*/ 1053575 w 1270235"/>
              <a:gd name="connsiteY5" fmla="*/ 1038687 h 1038687"/>
              <a:gd name="connsiteX6" fmla="*/ 332014 w 1270235"/>
              <a:gd name="connsiteY6" fmla="*/ 1038687 h 1038687"/>
              <a:gd name="connsiteX7" fmla="*/ 115354 w 1270235"/>
              <a:gd name="connsiteY7" fmla="*/ 822027 h 1038687"/>
              <a:gd name="connsiteX8" fmla="*/ 115354 w 1270235"/>
              <a:gd name="connsiteY8" fmla="*/ 216660 h 1038687"/>
              <a:gd name="connsiteX0" fmla="*/ 115354 w 1270235"/>
              <a:gd name="connsiteY0" fmla="*/ 216660 h 1038687"/>
              <a:gd name="connsiteX1" fmla="*/ 0 w 1270235"/>
              <a:gd name="connsiteY1" fmla="*/ 0 h 1038687"/>
              <a:gd name="connsiteX2" fmla="*/ 1053575 w 1270235"/>
              <a:gd name="connsiteY2" fmla="*/ 0 h 1038687"/>
              <a:gd name="connsiteX3" fmla="*/ 1270235 w 1270235"/>
              <a:gd name="connsiteY3" fmla="*/ 216660 h 1038687"/>
              <a:gd name="connsiteX4" fmla="*/ 1270235 w 1270235"/>
              <a:gd name="connsiteY4" fmla="*/ 822027 h 1038687"/>
              <a:gd name="connsiteX5" fmla="*/ 1053575 w 1270235"/>
              <a:gd name="connsiteY5" fmla="*/ 1038687 h 1038687"/>
              <a:gd name="connsiteX6" fmla="*/ 332014 w 1270235"/>
              <a:gd name="connsiteY6" fmla="*/ 1038687 h 1038687"/>
              <a:gd name="connsiteX7" fmla="*/ 115354 w 1270235"/>
              <a:gd name="connsiteY7" fmla="*/ 822027 h 1038687"/>
              <a:gd name="connsiteX8" fmla="*/ 115354 w 1270235"/>
              <a:gd name="connsiteY8" fmla="*/ 216660 h 10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235" h="1038687">
                <a:moveTo>
                  <a:pt x="115354" y="216660"/>
                </a:moveTo>
                <a:cubicBezTo>
                  <a:pt x="96304" y="97002"/>
                  <a:pt x="108943" y="103415"/>
                  <a:pt x="0" y="0"/>
                </a:cubicBezTo>
                <a:lnTo>
                  <a:pt x="1053575" y="0"/>
                </a:lnTo>
                <a:cubicBezTo>
                  <a:pt x="1173233" y="0"/>
                  <a:pt x="1270235" y="97002"/>
                  <a:pt x="1270235" y="216660"/>
                </a:cubicBezTo>
                <a:lnTo>
                  <a:pt x="1270235" y="822027"/>
                </a:lnTo>
                <a:cubicBezTo>
                  <a:pt x="1270235" y="941685"/>
                  <a:pt x="1173233" y="1038687"/>
                  <a:pt x="1053575" y="1038687"/>
                </a:cubicBezTo>
                <a:lnTo>
                  <a:pt x="332014" y="1038687"/>
                </a:lnTo>
                <a:cubicBezTo>
                  <a:pt x="212356" y="1038687"/>
                  <a:pt x="115354" y="941685"/>
                  <a:pt x="115354" y="822027"/>
                </a:cubicBezTo>
                <a:lnTo>
                  <a:pt x="115354" y="21666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 defTabSz="457135"/>
            <a:r>
              <a:rPr lang="en-US" sz="1600" dirty="0">
                <a:solidFill>
                  <a:srgbClr val="FFFFFF"/>
                </a:solidFill>
              </a:rPr>
              <a:t>Integration Solutions</a:t>
            </a:r>
          </a:p>
        </p:txBody>
      </p:sp>
      <p:sp>
        <p:nvSpPr>
          <p:cNvPr id="12" name="Round Single Corner Rectangle 11"/>
          <p:cNvSpPr/>
          <p:nvPr userDrawn="1"/>
        </p:nvSpPr>
        <p:spPr>
          <a:xfrm>
            <a:off x="6342501" y="1602927"/>
            <a:ext cx="1406699" cy="1038687"/>
          </a:xfrm>
          <a:prstGeom prst="round1Rect">
            <a:avLst>
              <a:gd name="adj" fmla="val 19811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 defTabSz="457135"/>
            <a:r>
              <a:rPr lang="en-US" sz="1500" dirty="0">
                <a:solidFill>
                  <a:srgbClr val="FFFFFF"/>
                </a:solidFill>
              </a:rPr>
              <a:t>Independent</a:t>
            </a:r>
          </a:p>
          <a:p>
            <a:pPr algn="ctr" defTabSz="457135"/>
            <a:r>
              <a:rPr lang="en-US" sz="1500" dirty="0">
                <a:solidFill>
                  <a:srgbClr val="FFFFFF"/>
                </a:solidFill>
              </a:rPr>
              <a:t>Assessments</a:t>
            </a:r>
          </a:p>
        </p:txBody>
      </p:sp>
      <p:sp>
        <p:nvSpPr>
          <p:cNvPr id="13" name="Rounded Rectangle 10"/>
          <p:cNvSpPr/>
          <p:nvPr userDrawn="1"/>
        </p:nvSpPr>
        <p:spPr>
          <a:xfrm>
            <a:off x="6342501" y="2717259"/>
            <a:ext cx="1406699" cy="1038687"/>
          </a:xfrm>
          <a:custGeom>
            <a:avLst/>
            <a:gdLst>
              <a:gd name="connsiteX0" fmla="*/ 0 w 1355272"/>
              <a:gd name="connsiteY0" fmla="*/ 133806 h 802822"/>
              <a:gd name="connsiteX1" fmla="*/ 133806 w 1355272"/>
              <a:gd name="connsiteY1" fmla="*/ 0 h 802822"/>
              <a:gd name="connsiteX2" fmla="*/ 1221466 w 1355272"/>
              <a:gd name="connsiteY2" fmla="*/ 0 h 802822"/>
              <a:gd name="connsiteX3" fmla="*/ 1355272 w 1355272"/>
              <a:gd name="connsiteY3" fmla="*/ 133806 h 802822"/>
              <a:gd name="connsiteX4" fmla="*/ 1355272 w 1355272"/>
              <a:gd name="connsiteY4" fmla="*/ 669016 h 802822"/>
              <a:gd name="connsiteX5" fmla="*/ 1221466 w 1355272"/>
              <a:gd name="connsiteY5" fmla="*/ 802822 h 802822"/>
              <a:gd name="connsiteX6" fmla="*/ 133806 w 1355272"/>
              <a:gd name="connsiteY6" fmla="*/ 802822 h 802822"/>
              <a:gd name="connsiteX7" fmla="*/ 0 w 1355272"/>
              <a:gd name="connsiteY7" fmla="*/ 669016 h 802822"/>
              <a:gd name="connsiteX8" fmla="*/ 0 w 1355272"/>
              <a:gd name="connsiteY8" fmla="*/ 133806 h 802822"/>
              <a:gd name="connsiteX0" fmla="*/ 559 w 1355831"/>
              <a:gd name="connsiteY0" fmla="*/ 133806 h 802822"/>
              <a:gd name="connsiteX1" fmla="*/ 63607 w 1355831"/>
              <a:gd name="connsiteY1" fmla="*/ 2721 h 802822"/>
              <a:gd name="connsiteX2" fmla="*/ 1222025 w 1355831"/>
              <a:gd name="connsiteY2" fmla="*/ 0 h 802822"/>
              <a:gd name="connsiteX3" fmla="*/ 1355831 w 1355831"/>
              <a:gd name="connsiteY3" fmla="*/ 133806 h 802822"/>
              <a:gd name="connsiteX4" fmla="*/ 1355831 w 1355831"/>
              <a:gd name="connsiteY4" fmla="*/ 669016 h 802822"/>
              <a:gd name="connsiteX5" fmla="*/ 1222025 w 1355831"/>
              <a:gd name="connsiteY5" fmla="*/ 802822 h 802822"/>
              <a:gd name="connsiteX6" fmla="*/ 134365 w 1355831"/>
              <a:gd name="connsiteY6" fmla="*/ 802822 h 802822"/>
              <a:gd name="connsiteX7" fmla="*/ 559 w 1355831"/>
              <a:gd name="connsiteY7" fmla="*/ 669016 h 802822"/>
              <a:gd name="connsiteX8" fmla="*/ 559 w 1355831"/>
              <a:gd name="connsiteY8" fmla="*/ 133806 h 802822"/>
              <a:gd name="connsiteX0" fmla="*/ 0 w 1355272"/>
              <a:gd name="connsiteY0" fmla="*/ 133806 h 802822"/>
              <a:gd name="connsiteX1" fmla="*/ 63048 w 1355272"/>
              <a:gd name="connsiteY1" fmla="*/ 2721 h 802822"/>
              <a:gd name="connsiteX2" fmla="*/ 1221466 w 1355272"/>
              <a:gd name="connsiteY2" fmla="*/ 0 h 802822"/>
              <a:gd name="connsiteX3" fmla="*/ 1355272 w 1355272"/>
              <a:gd name="connsiteY3" fmla="*/ 133806 h 802822"/>
              <a:gd name="connsiteX4" fmla="*/ 1355272 w 1355272"/>
              <a:gd name="connsiteY4" fmla="*/ 669016 h 802822"/>
              <a:gd name="connsiteX5" fmla="*/ 1221466 w 1355272"/>
              <a:gd name="connsiteY5" fmla="*/ 802822 h 802822"/>
              <a:gd name="connsiteX6" fmla="*/ 133806 w 1355272"/>
              <a:gd name="connsiteY6" fmla="*/ 802822 h 802822"/>
              <a:gd name="connsiteX7" fmla="*/ 0 w 1355272"/>
              <a:gd name="connsiteY7" fmla="*/ 669016 h 802822"/>
              <a:gd name="connsiteX8" fmla="*/ 0 w 1355272"/>
              <a:gd name="connsiteY8" fmla="*/ 133806 h 802822"/>
              <a:gd name="connsiteX0" fmla="*/ 0 w 1355272"/>
              <a:gd name="connsiteY0" fmla="*/ 136528 h 805544"/>
              <a:gd name="connsiteX1" fmla="*/ 3177 w 1355272"/>
              <a:gd name="connsiteY1" fmla="*/ 0 h 805544"/>
              <a:gd name="connsiteX2" fmla="*/ 1221466 w 1355272"/>
              <a:gd name="connsiteY2" fmla="*/ 2722 h 805544"/>
              <a:gd name="connsiteX3" fmla="*/ 1355272 w 1355272"/>
              <a:gd name="connsiteY3" fmla="*/ 136528 h 805544"/>
              <a:gd name="connsiteX4" fmla="*/ 1355272 w 1355272"/>
              <a:gd name="connsiteY4" fmla="*/ 671738 h 805544"/>
              <a:gd name="connsiteX5" fmla="*/ 1221466 w 1355272"/>
              <a:gd name="connsiteY5" fmla="*/ 805544 h 805544"/>
              <a:gd name="connsiteX6" fmla="*/ 133806 w 1355272"/>
              <a:gd name="connsiteY6" fmla="*/ 805544 h 805544"/>
              <a:gd name="connsiteX7" fmla="*/ 0 w 1355272"/>
              <a:gd name="connsiteY7" fmla="*/ 671738 h 805544"/>
              <a:gd name="connsiteX8" fmla="*/ 0 w 1355272"/>
              <a:gd name="connsiteY8" fmla="*/ 136528 h 805544"/>
              <a:gd name="connsiteX0" fmla="*/ 0 w 1355272"/>
              <a:gd name="connsiteY0" fmla="*/ 671738 h 805544"/>
              <a:gd name="connsiteX1" fmla="*/ 3177 w 1355272"/>
              <a:gd name="connsiteY1" fmla="*/ 0 h 805544"/>
              <a:gd name="connsiteX2" fmla="*/ 1221466 w 1355272"/>
              <a:gd name="connsiteY2" fmla="*/ 2722 h 805544"/>
              <a:gd name="connsiteX3" fmla="*/ 1355272 w 1355272"/>
              <a:gd name="connsiteY3" fmla="*/ 136528 h 805544"/>
              <a:gd name="connsiteX4" fmla="*/ 1355272 w 1355272"/>
              <a:gd name="connsiteY4" fmla="*/ 671738 h 805544"/>
              <a:gd name="connsiteX5" fmla="*/ 1221466 w 1355272"/>
              <a:gd name="connsiteY5" fmla="*/ 805544 h 805544"/>
              <a:gd name="connsiteX6" fmla="*/ 133806 w 1355272"/>
              <a:gd name="connsiteY6" fmla="*/ 805544 h 805544"/>
              <a:gd name="connsiteX7" fmla="*/ 0 w 1355272"/>
              <a:gd name="connsiteY7" fmla="*/ 671738 h 805544"/>
              <a:gd name="connsiteX0" fmla="*/ 7709 w 1362981"/>
              <a:gd name="connsiteY0" fmla="*/ 669017 h 802823"/>
              <a:gd name="connsiteX1" fmla="*/ 0 w 1362981"/>
              <a:gd name="connsiteY1" fmla="*/ 0 h 802823"/>
              <a:gd name="connsiteX2" fmla="*/ 1229175 w 1362981"/>
              <a:gd name="connsiteY2" fmla="*/ 1 h 802823"/>
              <a:gd name="connsiteX3" fmla="*/ 1362981 w 1362981"/>
              <a:gd name="connsiteY3" fmla="*/ 133807 h 802823"/>
              <a:gd name="connsiteX4" fmla="*/ 1362981 w 1362981"/>
              <a:gd name="connsiteY4" fmla="*/ 669017 h 802823"/>
              <a:gd name="connsiteX5" fmla="*/ 1229175 w 1362981"/>
              <a:gd name="connsiteY5" fmla="*/ 802823 h 802823"/>
              <a:gd name="connsiteX6" fmla="*/ 141515 w 1362981"/>
              <a:gd name="connsiteY6" fmla="*/ 802823 h 802823"/>
              <a:gd name="connsiteX7" fmla="*/ 7709 w 1362981"/>
              <a:gd name="connsiteY7" fmla="*/ 669017 h 802823"/>
              <a:gd name="connsiteX0" fmla="*/ 694 w 1355966"/>
              <a:gd name="connsiteY0" fmla="*/ 669016 h 802822"/>
              <a:gd name="connsiteX1" fmla="*/ 1149 w 1355966"/>
              <a:gd name="connsiteY1" fmla="*/ 2721 h 802822"/>
              <a:gd name="connsiteX2" fmla="*/ 1222160 w 1355966"/>
              <a:gd name="connsiteY2" fmla="*/ 0 h 802822"/>
              <a:gd name="connsiteX3" fmla="*/ 1355966 w 1355966"/>
              <a:gd name="connsiteY3" fmla="*/ 133806 h 802822"/>
              <a:gd name="connsiteX4" fmla="*/ 1355966 w 1355966"/>
              <a:gd name="connsiteY4" fmla="*/ 669016 h 802822"/>
              <a:gd name="connsiteX5" fmla="*/ 1222160 w 1355966"/>
              <a:gd name="connsiteY5" fmla="*/ 802822 h 802822"/>
              <a:gd name="connsiteX6" fmla="*/ 134500 w 1355966"/>
              <a:gd name="connsiteY6" fmla="*/ 802822 h 802822"/>
              <a:gd name="connsiteX7" fmla="*/ 694 w 1355966"/>
              <a:gd name="connsiteY7" fmla="*/ 669016 h 802822"/>
              <a:gd name="connsiteX0" fmla="*/ 7709 w 1362981"/>
              <a:gd name="connsiteY0" fmla="*/ 669016 h 802822"/>
              <a:gd name="connsiteX1" fmla="*/ 0 w 1362981"/>
              <a:gd name="connsiteY1" fmla="*/ 2721 h 802822"/>
              <a:gd name="connsiteX2" fmla="*/ 1229175 w 1362981"/>
              <a:gd name="connsiteY2" fmla="*/ 0 h 802822"/>
              <a:gd name="connsiteX3" fmla="*/ 1362981 w 1362981"/>
              <a:gd name="connsiteY3" fmla="*/ 133806 h 802822"/>
              <a:gd name="connsiteX4" fmla="*/ 1362981 w 1362981"/>
              <a:gd name="connsiteY4" fmla="*/ 669016 h 802822"/>
              <a:gd name="connsiteX5" fmla="*/ 1229175 w 1362981"/>
              <a:gd name="connsiteY5" fmla="*/ 802822 h 802822"/>
              <a:gd name="connsiteX6" fmla="*/ 141515 w 1362981"/>
              <a:gd name="connsiteY6" fmla="*/ 802822 h 802822"/>
              <a:gd name="connsiteX7" fmla="*/ 7709 w 1362981"/>
              <a:gd name="connsiteY7" fmla="*/ 669016 h 80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2981" h="802822">
                <a:moveTo>
                  <a:pt x="7709" y="669016"/>
                </a:moveTo>
                <a:cubicBezTo>
                  <a:pt x="5139" y="446010"/>
                  <a:pt x="2570" y="225727"/>
                  <a:pt x="0" y="2721"/>
                </a:cubicBezTo>
                <a:lnTo>
                  <a:pt x="1229175" y="0"/>
                </a:lnTo>
                <a:cubicBezTo>
                  <a:pt x="1303074" y="0"/>
                  <a:pt x="1362981" y="59907"/>
                  <a:pt x="1362981" y="133806"/>
                </a:cubicBezTo>
                <a:lnTo>
                  <a:pt x="1362981" y="669016"/>
                </a:lnTo>
                <a:cubicBezTo>
                  <a:pt x="1362981" y="742915"/>
                  <a:pt x="1303074" y="802822"/>
                  <a:pt x="1229175" y="802822"/>
                </a:cubicBezTo>
                <a:lnTo>
                  <a:pt x="141515" y="802822"/>
                </a:lnTo>
                <a:cubicBezTo>
                  <a:pt x="67616" y="802822"/>
                  <a:pt x="7709" y="742915"/>
                  <a:pt x="7709" y="66901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 defTabSz="457135"/>
            <a:r>
              <a:rPr lang="en-US" dirty="0">
                <a:solidFill>
                  <a:srgbClr val="FFFFFF"/>
                </a:solidFill>
              </a:rPr>
              <a:t>Strategic</a:t>
            </a:r>
          </a:p>
          <a:p>
            <a:pPr algn="ctr" defTabSz="457135"/>
            <a:r>
              <a:rPr lang="en-US" dirty="0">
                <a:solidFill>
                  <a:srgbClr val="FFFFFF"/>
                </a:solidFill>
              </a:rPr>
              <a:t>Planning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52423" y="1732914"/>
            <a:ext cx="5413200" cy="769427"/>
          </a:xfrm>
          <a:prstGeom prst="rect">
            <a:avLst/>
          </a:prstGeom>
          <a:noFill/>
        </p:spPr>
        <p:txBody>
          <a:bodyPr wrap="none" lIns="0" tIns="45713" rIns="91427" bIns="45713" rtlCol="0">
            <a:spAutoFit/>
          </a:bodyPr>
          <a:lstStyle/>
          <a:p>
            <a:pPr defTabSz="457135"/>
            <a:r>
              <a:rPr lang="en-US" sz="4400" dirty="0">
                <a:solidFill>
                  <a:srgbClr val="5C9A1B">
                    <a:lumMod val="75000"/>
                  </a:srgbClr>
                </a:solidFill>
              </a:rPr>
              <a:t>Enterprise Architecture</a:t>
            </a:r>
          </a:p>
        </p:txBody>
      </p:sp>
      <p:pic>
        <p:nvPicPr>
          <p:cNvPr id="2" name="Picture 2" descr="U:\My Pictures\EA Logo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69" y="1602929"/>
            <a:ext cx="1248488" cy="108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563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58952" y="2078657"/>
            <a:ext cx="5556250" cy="1346736"/>
          </a:xfrm>
        </p:spPr>
        <p:txBody>
          <a:bodyPr>
            <a:normAutofit/>
          </a:bodyPr>
          <a:lstStyle>
            <a:lvl1pPr algn="l" defTabSz="457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58952" y="3436471"/>
            <a:ext cx="5556250" cy="927100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739889" y="4548670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9" b="13096"/>
          <a:stretch/>
        </p:blipFill>
        <p:spPr>
          <a:xfrm>
            <a:off x="210144" y="6120717"/>
            <a:ext cx="2105066" cy="461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17" y="6567110"/>
            <a:ext cx="1729047" cy="1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242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973286" y="3108199"/>
            <a:ext cx="4424993" cy="1719072"/>
          </a:xfrm>
        </p:spPr>
        <p:txBody>
          <a:bodyPr>
            <a:normAutofit/>
          </a:bodyPr>
          <a:lstStyle>
            <a:lvl1pPr algn="l" defTabSz="457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Enterprise Architecture</a:t>
            </a:r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1973286" y="4827271"/>
            <a:ext cx="4424993" cy="850376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7120062" y="4396299"/>
            <a:ext cx="1471119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00932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82" y="2862072"/>
            <a:ext cx="4424993" cy="1719072"/>
          </a:xfrm>
        </p:spPr>
        <p:txBody>
          <a:bodyPr>
            <a:normAutofit/>
          </a:bodyPr>
          <a:lstStyle>
            <a:lvl1pPr algn="l" defTabSz="457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82" y="4581144"/>
            <a:ext cx="4424993" cy="1021797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30780" y="275106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4212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81" y="2862072"/>
            <a:ext cx="4424993" cy="1719072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81" y="4581144"/>
            <a:ext cx="4424993" cy="1021797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30780" y="275106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3561756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6873151" y="272581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58952" y="2863699"/>
            <a:ext cx="5556250" cy="1346736"/>
          </a:xfrm>
        </p:spPr>
        <p:txBody>
          <a:bodyPr>
            <a:normAutofit/>
          </a:bodyPr>
          <a:lstStyle>
            <a:lvl1pPr algn="l" defTabSz="457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8952" y="4221511"/>
            <a:ext cx="5556250" cy="927100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46185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82" y="704251"/>
            <a:ext cx="4424993" cy="1719072"/>
          </a:xfrm>
        </p:spPr>
        <p:txBody>
          <a:bodyPr>
            <a:normAutofit/>
          </a:bodyPr>
          <a:lstStyle>
            <a:lvl1pPr algn="l" defTabSz="457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82" y="2423324"/>
            <a:ext cx="4424993" cy="920395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15839" y="2321369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301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3565434" y="351119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60982" y="704251"/>
            <a:ext cx="4424993" cy="1719072"/>
          </a:xfrm>
        </p:spPr>
        <p:txBody>
          <a:bodyPr>
            <a:normAutofit/>
          </a:bodyPr>
          <a:lstStyle>
            <a:lvl1pPr algn="l" defTabSz="457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60982" y="2423325"/>
            <a:ext cx="4424993" cy="789031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3932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573268" y="4523763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56405" y="2011304"/>
            <a:ext cx="5556250" cy="1346736"/>
          </a:xfrm>
        </p:spPr>
        <p:txBody>
          <a:bodyPr>
            <a:normAutofit/>
          </a:bodyPr>
          <a:lstStyle>
            <a:lvl1pPr algn="l" defTabSz="457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56405" y="3369118"/>
            <a:ext cx="5556250" cy="927100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417870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929215" y="851964"/>
            <a:ext cx="5336123" cy="729705"/>
          </a:xfrm>
        </p:spPr>
        <p:txBody>
          <a:bodyPr>
            <a:normAutofit/>
          </a:bodyPr>
          <a:lstStyle>
            <a:lvl1pPr algn="l" defTabSz="457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Enterprise Architecture</a:t>
            </a:r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929215" y="1672283"/>
            <a:ext cx="5336123" cy="2574812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2600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511600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psf\Host\Volumes\johbee\Documents\01_Freelance_Design\INTERBRAND\Humana\exports\template_fix_and_tutorial\slide_LifeBox_300-green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97037"/>
            <a:ext cx="8695962" cy="12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7"/>
            <a:ext cx="8229600" cy="4422775"/>
          </a:xfrm>
        </p:spPr>
        <p:txBody>
          <a:bodyPr lIns="0" tIns="0" rIns="0" bIns="0"/>
          <a:lstStyle>
            <a:lvl1pPr marL="226981" indent="-226981">
              <a:defRPr>
                <a:solidFill>
                  <a:schemeClr val="tx1"/>
                </a:solidFill>
              </a:defRPr>
            </a:lvl1pPr>
            <a:lvl2pPr marL="457135" indent="-228567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02" indent="-215869">
              <a:spcBef>
                <a:spcPts val="400"/>
              </a:spcBef>
              <a:spcAft>
                <a:spcPts val="400"/>
              </a:spcAft>
              <a:defRPr/>
            </a:lvl3pPr>
            <a:lvl4pPr marL="914269" indent="-228567">
              <a:defRPr/>
            </a:lvl4pPr>
            <a:lvl5pPr marL="1142837" indent="-230155">
              <a:defRPr sz="1400"/>
            </a:lvl5pPr>
            <a:lvl6pPr marL="1142837" indent="-228567">
              <a:spcBef>
                <a:spcPts val="960"/>
              </a:spcBef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5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16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psf\Host\Volumes\johbee\Documents\01_Freelance_Design\INTERBRAND\Humana\exports\template_fix_and_tutorial\slide_LifeBox_300-green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97037"/>
            <a:ext cx="8695962" cy="12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7"/>
            <a:ext cx="4113212" cy="4422775"/>
          </a:xfrm>
        </p:spPr>
        <p:txBody>
          <a:bodyPr lIns="0" tIns="0" rIns="91427" bIns="0"/>
          <a:lstStyle>
            <a:lvl1pPr marL="226981" indent="-226981">
              <a:defRPr>
                <a:solidFill>
                  <a:schemeClr val="tx1"/>
                </a:solidFill>
              </a:defRPr>
            </a:lvl1pPr>
            <a:lvl2pPr marL="457135" indent="-228567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02" indent="-215869">
              <a:spcBef>
                <a:spcPts val="400"/>
              </a:spcBef>
              <a:spcAft>
                <a:spcPts val="400"/>
              </a:spcAft>
              <a:defRPr/>
            </a:lvl3pPr>
            <a:lvl4pPr marL="914269" indent="-228567">
              <a:defRPr/>
            </a:lvl4pPr>
            <a:lvl5pPr marL="1139662" indent="-230155">
              <a:defRPr sz="1400"/>
            </a:lvl5pPr>
            <a:lvl6pPr marL="1142837" indent="-228567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5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568826" y="1604967"/>
            <a:ext cx="4113212" cy="4422775"/>
          </a:xfrm>
        </p:spPr>
        <p:txBody>
          <a:bodyPr lIns="0" tIns="0" rIns="91427" bIns="0"/>
          <a:lstStyle>
            <a:lvl1pPr marL="226981" indent="-226981">
              <a:defRPr>
                <a:solidFill>
                  <a:schemeClr val="tx1"/>
                </a:solidFill>
              </a:defRPr>
            </a:lvl1pPr>
            <a:lvl2pPr marL="457135" indent="-228567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02" indent="-215869">
              <a:spcBef>
                <a:spcPts val="400"/>
              </a:spcBef>
              <a:spcAft>
                <a:spcPts val="400"/>
              </a:spcAft>
              <a:defRPr/>
            </a:lvl3pPr>
            <a:lvl4pPr marL="914269" indent="-228567">
              <a:defRPr/>
            </a:lvl4pPr>
            <a:lvl5pPr marL="1139662" indent="-230155">
              <a:defRPr sz="1400"/>
            </a:lvl5pPr>
            <a:lvl6pPr marL="1142837" indent="-228567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214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erre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psf\Host\Volumes\johbee\Documents\01_Freelance_Design\INTERBRAND\Humana\exports\template_fix_and_tutorial\slide_LifeBox_300-green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97037"/>
            <a:ext cx="8695962" cy="12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5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421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476751"/>
          </a:xfrm>
        </p:spPr>
        <p:txBody>
          <a:bodyPr lIns="0" tIns="0" rIns="0" bIns="0"/>
          <a:lstStyle>
            <a:lvl2pPr marL="460309" indent="-231742">
              <a:spcBef>
                <a:spcPts val="0"/>
              </a:spcBef>
              <a:spcAft>
                <a:spcPts val="1000"/>
              </a:spcAft>
              <a:buFont typeface="BentonSansF Book" pitchFamily="50" charset="0"/>
              <a:buChar char="–"/>
              <a:defRPr/>
            </a:lvl2pPr>
            <a:lvl3pPr marL="687290" indent="-228567"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  <a:tabLst/>
              <a:defRPr/>
            </a:lvl3pPr>
            <a:lvl4pPr marL="909508" indent="-228567">
              <a:spcBef>
                <a:spcPts val="0"/>
              </a:spcBef>
              <a:spcAft>
                <a:spcPts val="600"/>
              </a:spcAft>
              <a:buFont typeface="BentonSansF Book" pitchFamily="50" charset="0"/>
              <a:buChar char="–"/>
              <a:defRPr/>
            </a:lvl4pPr>
            <a:lvl6pPr marL="1142837" indent="-228567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62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4967"/>
            <a:ext cx="4113212" cy="4422775"/>
          </a:xfrm>
        </p:spPr>
        <p:txBody>
          <a:bodyPr lIns="0" tIns="0" rIns="91427" bIns="0"/>
          <a:lstStyle>
            <a:lvl1pPr marL="226981" indent="-226981">
              <a:defRPr>
                <a:solidFill>
                  <a:schemeClr val="tx1"/>
                </a:solidFill>
              </a:defRPr>
            </a:lvl1pPr>
            <a:lvl2pPr marL="457135" indent="-228567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02" indent="-215869">
              <a:spcBef>
                <a:spcPts val="400"/>
              </a:spcBef>
              <a:spcAft>
                <a:spcPts val="400"/>
              </a:spcAft>
              <a:defRPr/>
            </a:lvl3pPr>
            <a:lvl4pPr marL="914269" indent="-228567">
              <a:defRPr/>
            </a:lvl4pPr>
            <a:lvl5pPr marL="1139662" indent="-230155">
              <a:defRPr sz="1400"/>
            </a:lvl5pPr>
            <a:lvl6pPr marL="1142837" indent="-228567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4568826" y="1604967"/>
            <a:ext cx="4113212" cy="4422775"/>
          </a:xfrm>
        </p:spPr>
        <p:txBody>
          <a:bodyPr lIns="0" tIns="0" rIns="91427" bIns="0"/>
          <a:lstStyle>
            <a:lvl1pPr marL="226981" indent="-226981">
              <a:defRPr>
                <a:solidFill>
                  <a:schemeClr val="tx1"/>
                </a:solidFill>
              </a:defRPr>
            </a:lvl1pPr>
            <a:lvl2pPr marL="457135" indent="-228567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02" indent="-215869">
              <a:spcBef>
                <a:spcPts val="400"/>
              </a:spcBef>
              <a:spcAft>
                <a:spcPts val="400"/>
              </a:spcAft>
              <a:defRPr/>
            </a:lvl3pPr>
            <a:lvl4pPr marL="914269" indent="-228567">
              <a:defRPr/>
            </a:lvl4pPr>
            <a:lvl5pPr marL="1139662" indent="-230155">
              <a:defRPr sz="1400"/>
            </a:lvl5pPr>
            <a:lvl6pPr marL="1142837" indent="-228567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7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6873151" y="272581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58952" y="2863699"/>
            <a:ext cx="5556250" cy="1346736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8952" y="4221511"/>
            <a:ext cx="5556250" cy="92710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4327823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23854" y="338669"/>
            <a:ext cx="8499475" cy="568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83577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6752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652423" y="2586359"/>
            <a:ext cx="5556250" cy="130922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3228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652428" y="3895581"/>
            <a:ext cx="5536315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2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ounded Rectangle 2"/>
          <p:cNvSpPr/>
          <p:nvPr userDrawn="1"/>
        </p:nvSpPr>
        <p:spPr>
          <a:xfrm>
            <a:off x="7749199" y="2717259"/>
            <a:ext cx="1270235" cy="881621"/>
          </a:xfrm>
          <a:custGeom>
            <a:avLst/>
            <a:gdLst>
              <a:gd name="connsiteX0" fmla="*/ 0 w 1154881"/>
              <a:gd name="connsiteY0" fmla="*/ 216660 h 1038687"/>
              <a:gd name="connsiteX1" fmla="*/ 216660 w 1154881"/>
              <a:gd name="connsiteY1" fmla="*/ 0 h 1038687"/>
              <a:gd name="connsiteX2" fmla="*/ 938221 w 1154881"/>
              <a:gd name="connsiteY2" fmla="*/ 0 h 1038687"/>
              <a:gd name="connsiteX3" fmla="*/ 1154881 w 1154881"/>
              <a:gd name="connsiteY3" fmla="*/ 216660 h 1038687"/>
              <a:gd name="connsiteX4" fmla="*/ 1154881 w 1154881"/>
              <a:gd name="connsiteY4" fmla="*/ 822027 h 1038687"/>
              <a:gd name="connsiteX5" fmla="*/ 938221 w 1154881"/>
              <a:gd name="connsiteY5" fmla="*/ 1038687 h 1038687"/>
              <a:gd name="connsiteX6" fmla="*/ 216660 w 1154881"/>
              <a:gd name="connsiteY6" fmla="*/ 1038687 h 1038687"/>
              <a:gd name="connsiteX7" fmla="*/ 0 w 1154881"/>
              <a:gd name="connsiteY7" fmla="*/ 822027 h 1038687"/>
              <a:gd name="connsiteX8" fmla="*/ 0 w 1154881"/>
              <a:gd name="connsiteY8" fmla="*/ 216660 h 1038687"/>
              <a:gd name="connsiteX0" fmla="*/ 146884 w 1301765"/>
              <a:gd name="connsiteY0" fmla="*/ 216660 h 1038687"/>
              <a:gd name="connsiteX1" fmla="*/ 34251 w 1301765"/>
              <a:gd name="connsiteY1" fmla="*/ 2721 h 1038687"/>
              <a:gd name="connsiteX2" fmla="*/ 1085105 w 1301765"/>
              <a:gd name="connsiteY2" fmla="*/ 0 h 1038687"/>
              <a:gd name="connsiteX3" fmla="*/ 1301765 w 1301765"/>
              <a:gd name="connsiteY3" fmla="*/ 216660 h 1038687"/>
              <a:gd name="connsiteX4" fmla="*/ 1301765 w 1301765"/>
              <a:gd name="connsiteY4" fmla="*/ 822027 h 1038687"/>
              <a:gd name="connsiteX5" fmla="*/ 1085105 w 1301765"/>
              <a:gd name="connsiteY5" fmla="*/ 1038687 h 1038687"/>
              <a:gd name="connsiteX6" fmla="*/ 363544 w 1301765"/>
              <a:gd name="connsiteY6" fmla="*/ 1038687 h 1038687"/>
              <a:gd name="connsiteX7" fmla="*/ 146884 w 1301765"/>
              <a:gd name="connsiteY7" fmla="*/ 822027 h 1038687"/>
              <a:gd name="connsiteX8" fmla="*/ 146884 w 1301765"/>
              <a:gd name="connsiteY8" fmla="*/ 216660 h 1038687"/>
              <a:gd name="connsiteX0" fmla="*/ 112633 w 1267514"/>
              <a:gd name="connsiteY0" fmla="*/ 216660 h 1038687"/>
              <a:gd name="connsiteX1" fmla="*/ 0 w 1267514"/>
              <a:gd name="connsiteY1" fmla="*/ 2721 h 1038687"/>
              <a:gd name="connsiteX2" fmla="*/ 1050854 w 1267514"/>
              <a:gd name="connsiteY2" fmla="*/ 0 h 1038687"/>
              <a:gd name="connsiteX3" fmla="*/ 1267514 w 1267514"/>
              <a:gd name="connsiteY3" fmla="*/ 216660 h 1038687"/>
              <a:gd name="connsiteX4" fmla="*/ 1267514 w 1267514"/>
              <a:gd name="connsiteY4" fmla="*/ 822027 h 1038687"/>
              <a:gd name="connsiteX5" fmla="*/ 1050854 w 1267514"/>
              <a:gd name="connsiteY5" fmla="*/ 1038687 h 1038687"/>
              <a:gd name="connsiteX6" fmla="*/ 329293 w 1267514"/>
              <a:gd name="connsiteY6" fmla="*/ 1038687 h 1038687"/>
              <a:gd name="connsiteX7" fmla="*/ 112633 w 1267514"/>
              <a:gd name="connsiteY7" fmla="*/ 822027 h 1038687"/>
              <a:gd name="connsiteX8" fmla="*/ 112633 w 1267514"/>
              <a:gd name="connsiteY8" fmla="*/ 216660 h 1038687"/>
              <a:gd name="connsiteX0" fmla="*/ 112633 w 1267514"/>
              <a:gd name="connsiteY0" fmla="*/ 216660 h 1038687"/>
              <a:gd name="connsiteX1" fmla="*/ 0 w 1267514"/>
              <a:gd name="connsiteY1" fmla="*/ 2721 h 1038687"/>
              <a:gd name="connsiteX2" fmla="*/ 1050854 w 1267514"/>
              <a:gd name="connsiteY2" fmla="*/ 0 h 1038687"/>
              <a:gd name="connsiteX3" fmla="*/ 1267514 w 1267514"/>
              <a:gd name="connsiteY3" fmla="*/ 216660 h 1038687"/>
              <a:gd name="connsiteX4" fmla="*/ 1267514 w 1267514"/>
              <a:gd name="connsiteY4" fmla="*/ 822027 h 1038687"/>
              <a:gd name="connsiteX5" fmla="*/ 1050854 w 1267514"/>
              <a:gd name="connsiteY5" fmla="*/ 1038687 h 1038687"/>
              <a:gd name="connsiteX6" fmla="*/ 329293 w 1267514"/>
              <a:gd name="connsiteY6" fmla="*/ 1038687 h 1038687"/>
              <a:gd name="connsiteX7" fmla="*/ 112633 w 1267514"/>
              <a:gd name="connsiteY7" fmla="*/ 822027 h 1038687"/>
              <a:gd name="connsiteX8" fmla="*/ 112633 w 1267514"/>
              <a:gd name="connsiteY8" fmla="*/ 216660 h 1038687"/>
              <a:gd name="connsiteX0" fmla="*/ 112633 w 1267514"/>
              <a:gd name="connsiteY0" fmla="*/ 216660 h 1038687"/>
              <a:gd name="connsiteX1" fmla="*/ 0 w 1267514"/>
              <a:gd name="connsiteY1" fmla="*/ 2721 h 1038687"/>
              <a:gd name="connsiteX2" fmla="*/ 1050854 w 1267514"/>
              <a:gd name="connsiteY2" fmla="*/ 0 h 1038687"/>
              <a:gd name="connsiteX3" fmla="*/ 1267514 w 1267514"/>
              <a:gd name="connsiteY3" fmla="*/ 216660 h 1038687"/>
              <a:gd name="connsiteX4" fmla="*/ 1267514 w 1267514"/>
              <a:gd name="connsiteY4" fmla="*/ 822027 h 1038687"/>
              <a:gd name="connsiteX5" fmla="*/ 1050854 w 1267514"/>
              <a:gd name="connsiteY5" fmla="*/ 1038687 h 1038687"/>
              <a:gd name="connsiteX6" fmla="*/ 329293 w 1267514"/>
              <a:gd name="connsiteY6" fmla="*/ 1038687 h 1038687"/>
              <a:gd name="connsiteX7" fmla="*/ 112633 w 1267514"/>
              <a:gd name="connsiteY7" fmla="*/ 822027 h 1038687"/>
              <a:gd name="connsiteX8" fmla="*/ 112633 w 1267514"/>
              <a:gd name="connsiteY8" fmla="*/ 216660 h 1038687"/>
              <a:gd name="connsiteX0" fmla="*/ 112633 w 1267514"/>
              <a:gd name="connsiteY0" fmla="*/ 216660 h 1038687"/>
              <a:gd name="connsiteX1" fmla="*/ 0 w 1267514"/>
              <a:gd name="connsiteY1" fmla="*/ 2721 h 1038687"/>
              <a:gd name="connsiteX2" fmla="*/ 1050854 w 1267514"/>
              <a:gd name="connsiteY2" fmla="*/ 0 h 1038687"/>
              <a:gd name="connsiteX3" fmla="*/ 1267514 w 1267514"/>
              <a:gd name="connsiteY3" fmla="*/ 216660 h 1038687"/>
              <a:gd name="connsiteX4" fmla="*/ 1267514 w 1267514"/>
              <a:gd name="connsiteY4" fmla="*/ 822027 h 1038687"/>
              <a:gd name="connsiteX5" fmla="*/ 1050854 w 1267514"/>
              <a:gd name="connsiteY5" fmla="*/ 1038687 h 1038687"/>
              <a:gd name="connsiteX6" fmla="*/ 329293 w 1267514"/>
              <a:gd name="connsiteY6" fmla="*/ 1038687 h 1038687"/>
              <a:gd name="connsiteX7" fmla="*/ 112633 w 1267514"/>
              <a:gd name="connsiteY7" fmla="*/ 822027 h 1038687"/>
              <a:gd name="connsiteX8" fmla="*/ 112633 w 1267514"/>
              <a:gd name="connsiteY8" fmla="*/ 216660 h 1038687"/>
              <a:gd name="connsiteX0" fmla="*/ 115354 w 1270235"/>
              <a:gd name="connsiteY0" fmla="*/ 216660 h 1038687"/>
              <a:gd name="connsiteX1" fmla="*/ 0 w 1270235"/>
              <a:gd name="connsiteY1" fmla="*/ 0 h 1038687"/>
              <a:gd name="connsiteX2" fmla="*/ 1053575 w 1270235"/>
              <a:gd name="connsiteY2" fmla="*/ 0 h 1038687"/>
              <a:gd name="connsiteX3" fmla="*/ 1270235 w 1270235"/>
              <a:gd name="connsiteY3" fmla="*/ 216660 h 1038687"/>
              <a:gd name="connsiteX4" fmla="*/ 1270235 w 1270235"/>
              <a:gd name="connsiteY4" fmla="*/ 822027 h 1038687"/>
              <a:gd name="connsiteX5" fmla="*/ 1053575 w 1270235"/>
              <a:gd name="connsiteY5" fmla="*/ 1038687 h 1038687"/>
              <a:gd name="connsiteX6" fmla="*/ 332014 w 1270235"/>
              <a:gd name="connsiteY6" fmla="*/ 1038687 h 1038687"/>
              <a:gd name="connsiteX7" fmla="*/ 115354 w 1270235"/>
              <a:gd name="connsiteY7" fmla="*/ 822027 h 1038687"/>
              <a:gd name="connsiteX8" fmla="*/ 115354 w 1270235"/>
              <a:gd name="connsiteY8" fmla="*/ 216660 h 1038687"/>
              <a:gd name="connsiteX0" fmla="*/ 115354 w 1270235"/>
              <a:gd name="connsiteY0" fmla="*/ 216660 h 1038687"/>
              <a:gd name="connsiteX1" fmla="*/ 0 w 1270235"/>
              <a:gd name="connsiteY1" fmla="*/ 0 h 1038687"/>
              <a:gd name="connsiteX2" fmla="*/ 1053575 w 1270235"/>
              <a:gd name="connsiteY2" fmla="*/ 0 h 1038687"/>
              <a:gd name="connsiteX3" fmla="*/ 1270235 w 1270235"/>
              <a:gd name="connsiteY3" fmla="*/ 216660 h 1038687"/>
              <a:gd name="connsiteX4" fmla="*/ 1270235 w 1270235"/>
              <a:gd name="connsiteY4" fmla="*/ 822027 h 1038687"/>
              <a:gd name="connsiteX5" fmla="*/ 1053575 w 1270235"/>
              <a:gd name="connsiteY5" fmla="*/ 1038687 h 1038687"/>
              <a:gd name="connsiteX6" fmla="*/ 332014 w 1270235"/>
              <a:gd name="connsiteY6" fmla="*/ 1038687 h 1038687"/>
              <a:gd name="connsiteX7" fmla="*/ 115354 w 1270235"/>
              <a:gd name="connsiteY7" fmla="*/ 822027 h 1038687"/>
              <a:gd name="connsiteX8" fmla="*/ 115354 w 1270235"/>
              <a:gd name="connsiteY8" fmla="*/ 216660 h 103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0235" h="1038687">
                <a:moveTo>
                  <a:pt x="115354" y="216660"/>
                </a:moveTo>
                <a:cubicBezTo>
                  <a:pt x="96304" y="97002"/>
                  <a:pt x="108943" y="103415"/>
                  <a:pt x="0" y="0"/>
                </a:cubicBezTo>
                <a:lnTo>
                  <a:pt x="1053575" y="0"/>
                </a:lnTo>
                <a:cubicBezTo>
                  <a:pt x="1173233" y="0"/>
                  <a:pt x="1270235" y="97002"/>
                  <a:pt x="1270235" y="216660"/>
                </a:cubicBezTo>
                <a:lnTo>
                  <a:pt x="1270235" y="822027"/>
                </a:lnTo>
                <a:cubicBezTo>
                  <a:pt x="1270235" y="941685"/>
                  <a:pt x="1173233" y="1038687"/>
                  <a:pt x="1053575" y="1038687"/>
                </a:cubicBezTo>
                <a:lnTo>
                  <a:pt x="332014" y="1038687"/>
                </a:lnTo>
                <a:cubicBezTo>
                  <a:pt x="212356" y="1038687"/>
                  <a:pt x="115354" y="941685"/>
                  <a:pt x="115354" y="822027"/>
                </a:cubicBezTo>
                <a:lnTo>
                  <a:pt x="115354" y="21666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 defTabSz="457135"/>
            <a:r>
              <a:rPr lang="en-US" sz="1577" dirty="0">
                <a:solidFill>
                  <a:srgbClr val="FFFFFF"/>
                </a:solidFill>
              </a:rPr>
              <a:t>Solution Delivery</a:t>
            </a:r>
          </a:p>
        </p:txBody>
      </p:sp>
      <p:sp>
        <p:nvSpPr>
          <p:cNvPr id="12" name="Round Single Corner Rectangle 11"/>
          <p:cNvSpPr/>
          <p:nvPr userDrawn="1"/>
        </p:nvSpPr>
        <p:spPr>
          <a:xfrm>
            <a:off x="6342501" y="1602927"/>
            <a:ext cx="1230753" cy="1038687"/>
          </a:xfrm>
          <a:prstGeom prst="round1Rect">
            <a:avLst>
              <a:gd name="adj" fmla="val 19811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 defTabSz="457135"/>
            <a:r>
              <a:rPr lang="en-US" sz="1427" dirty="0">
                <a:solidFill>
                  <a:srgbClr val="FFFFFF"/>
                </a:solidFill>
              </a:rPr>
              <a:t>Independent</a:t>
            </a:r>
          </a:p>
          <a:p>
            <a:pPr algn="ctr" defTabSz="457135"/>
            <a:r>
              <a:rPr lang="en-US" sz="1427" dirty="0">
                <a:solidFill>
                  <a:srgbClr val="FFFFFF"/>
                </a:solidFill>
              </a:rPr>
              <a:t>Assessments</a:t>
            </a:r>
          </a:p>
        </p:txBody>
      </p:sp>
      <p:sp>
        <p:nvSpPr>
          <p:cNvPr id="13" name="Rounded Rectangle 10"/>
          <p:cNvSpPr/>
          <p:nvPr userDrawn="1"/>
        </p:nvSpPr>
        <p:spPr>
          <a:xfrm>
            <a:off x="6342501" y="2769507"/>
            <a:ext cx="1406699" cy="986436"/>
          </a:xfrm>
          <a:custGeom>
            <a:avLst/>
            <a:gdLst>
              <a:gd name="connsiteX0" fmla="*/ 0 w 1355272"/>
              <a:gd name="connsiteY0" fmla="*/ 133806 h 802822"/>
              <a:gd name="connsiteX1" fmla="*/ 133806 w 1355272"/>
              <a:gd name="connsiteY1" fmla="*/ 0 h 802822"/>
              <a:gd name="connsiteX2" fmla="*/ 1221466 w 1355272"/>
              <a:gd name="connsiteY2" fmla="*/ 0 h 802822"/>
              <a:gd name="connsiteX3" fmla="*/ 1355272 w 1355272"/>
              <a:gd name="connsiteY3" fmla="*/ 133806 h 802822"/>
              <a:gd name="connsiteX4" fmla="*/ 1355272 w 1355272"/>
              <a:gd name="connsiteY4" fmla="*/ 669016 h 802822"/>
              <a:gd name="connsiteX5" fmla="*/ 1221466 w 1355272"/>
              <a:gd name="connsiteY5" fmla="*/ 802822 h 802822"/>
              <a:gd name="connsiteX6" fmla="*/ 133806 w 1355272"/>
              <a:gd name="connsiteY6" fmla="*/ 802822 h 802822"/>
              <a:gd name="connsiteX7" fmla="*/ 0 w 1355272"/>
              <a:gd name="connsiteY7" fmla="*/ 669016 h 802822"/>
              <a:gd name="connsiteX8" fmla="*/ 0 w 1355272"/>
              <a:gd name="connsiteY8" fmla="*/ 133806 h 802822"/>
              <a:gd name="connsiteX0" fmla="*/ 559 w 1355831"/>
              <a:gd name="connsiteY0" fmla="*/ 133806 h 802822"/>
              <a:gd name="connsiteX1" fmla="*/ 63607 w 1355831"/>
              <a:gd name="connsiteY1" fmla="*/ 2721 h 802822"/>
              <a:gd name="connsiteX2" fmla="*/ 1222025 w 1355831"/>
              <a:gd name="connsiteY2" fmla="*/ 0 h 802822"/>
              <a:gd name="connsiteX3" fmla="*/ 1355831 w 1355831"/>
              <a:gd name="connsiteY3" fmla="*/ 133806 h 802822"/>
              <a:gd name="connsiteX4" fmla="*/ 1355831 w 1355831"/>
              <a:gd name="connsiteY4" fmla="*/ 669016 h 802822"/>
              <a:gd name="connsiteX5" fmla="*/ 1222025 w 1355831"/>
              <a:gd name="connsiteY5" fmla="*/ 802822 h 802822"/>
              <a:gd name="connsiteX6" fmla="*/ 134365 w 1355831"/>
              <a:gd name="connsiteY6" fmla="*/ 802822 h 802822"/>
              <a:gd name="connsiteX7" fmla="*/ 559 w 1355831"/>
              <a:gd name="connsiteY7" fmla="*/ 669016 h 802822"/>
              <a:gd name="connsiteX8" fmla="*/ 559 w 1355831"/>
              <a:gd name="connsiteY8" fmla="*/ 133806 h 802822"/>
              <a:gd name="connsiteX0" fmla="*/ 0 w 1355272"/>
              <a:gd name="connsiteY0" fmla="*/ 133806 h 802822"/>
              <a:gd name="connsiteX1" fmla="*/ 63048 w 1355272"/>
              <a:gd name="connsiteY1" fmla="*/ 2721 h 802822"/>
              <a:gd name="connsiteX2" fmla="*/ 1221466 w 1355272"/>
              <a:gd name="connsiteY2" fmla="*/ 0 h 802822"/>
              <a:gd name="connsiteX3" fmla="*/ 1355272 w 1355272"/>
              <a:gd name="connsiteY3" fmla="*/ 133806 h 802822"/>
              <a:gd name="connsiteX4" fmla="*/ 1355272 w 1355272"/>
              <a:gd name="connsiteY4" fmla="*/ 669016 h 802822"/>
              <a:gd name="connsiteX5" fmla="*/ 1221466 w 1355272"/>
              <a:gd name="connsiteY5" fmla="*/ 802822 h 802822"/>
              <a:gd name="connsiteX6" fmla="*/ 133806 w 1355272"/>
              <a:gd name="connsiteY6" fmla="*/ 802822 h 802822"/>
              <a:gd name="connsiteX7" fmla="*/ 0 w 1355272"/>
              <a:gd name="connsiteY7" fmla="*/ 669016 h 802822"/>
              <a:gd name="connsiteX8" fmla="*/ 0 w 1355272"/>
              <a:gd name="connsiteY8" fmla="*/ 133806 h 802822"/>
              <a:gd name="connsiteX0" fmla="*/ 0 w 1355272"/>
              <a:gd name="connsiteY0" fmla="*/ 136528 h 805544"/>
              <a:gd name="connsiteX1" fmla="*/ 3177 w 1355272"/>
              <a:gd name="connsiteY1" fmla="*/ 0 h 805544"/>
              <a:gd name="connsiteX2" fmla="*/ 1221466 w 1355272"/>
              <a:gd name="connsiteY2" fmla="*/ 2722 h 805544"/>
              <a:gd name="connsiteX3" fmla="*/ 1355272 w 1355272"/>
              <a:gd name="connsiteY3" fmla="*/ 136528 h 805544"/>
              <a:gd name="connsiteX4" fmla="*/ 1355272 w 1355272"/>
              <a:gd name="connsiteY4" fmla="*/ 671738 h 805544"/>
              <a:gd name="connsiteX5" fmla="*/ 1221466 w 1355272"/>
              <a:gd name="connsiteY5" fmla="*/ 805544 h 805544"/>
              <a:gd name="connsiteX6" fmla="*/ 133806 w 1355272"/>
              <a:gd name="connsiteY6" fmla="*/ 805544 h 805544"/>
              <a:gd name="connsiteX7" fmla="*/ 0 w 1355272"/>
              <a:gd name="connsiteY7" fmla="*/ 671738 h 805544"/>
              <a:gd name="connsiteX8" fmla="*/ 0 w 1355272"/>
              <a:gd name="connsiteY8" fmla="*/ 136528 h 805544"/>
              <a:gd name="connsiteX0" fmla="*/ 0 w 1355272"/>
              <a:gd name="connsiteY0" fmla="*/ 671738 h 805544"/>
              <a:gd name="connsiteX1" fmla="*/ 3177 w 1355272"/>
              <a:gd name="connsiteY1" fmla="*/ 0 h 805544"/>
              <a:gd name="connsiteX2" fmla="*/ 1221466 w 1355272"/>
              <a:gd name="connsiteY2" fmla="*/ 2722 h 805544"/>
              <a:gd name="connsiteX3" fmla="*/ 1355272 w 1355272"/>
              <a:gd name="connsiteY3" fmla="*/ 136528 h 805544"/>
              <a:gd name="connsiteX4" fmla="*/ 1355272 w 1355272"/>
              <a:gd name="connsiteY4" fmla="*/ 671738 h 805544"/>
              <a:gd name="connsiteX5" fmla="*/ 1221466 w 1355272"/>
              <a:gd name="connsiteY5" fmla="*/ 805544 h 805544"/>
              <a:gd name="connsiteX6" fmla="*/ 133806 w 1355272"/>
              <a:gd name="connsiteY6" fmla="*/ 805544 h 805544"/>
              <a:gd name="connsiteX7" fmla="*/ 0 w 1355272"/>
              <a:gd name="connsiteY7" fmla="*/ 671738 h 805544"/>
              <a:gd name="connsiteX0" fmla="*/ 7709 w 1362981"/>
              <a:gd name="connsiteY0" fmla="*/ 669017 h 802823"/>
              <a:gd name="connsiteX1" fmla="*/ 0 w 1362981"/>
              <a:gd name="connsiteY1" fmla="*/ 0 h 802823"/>
              <a:gd name="connsiteX2" fmla="*/ 1229175 w 1362981"/>
              <a:gd name="connsiteY2" fmla="*/ 1 h 802823"/>
              <a:gd name="connsiteX3" fmla="*/ 1362981 w 1362981"/>
              <a:gd name="connsiteY3" fmla="*/ 133807 h 802823"/>
              <a:gd name="connsiteX4" fmla="*/ 1362981 w 1362981"/>
              <a:gd name="connsiteY4" fmla="*/ 669017 h 802823"/>
              <a:gd name="connsiteX5" fmla="*/ 1229175 w 1362981"/>
              <a:gd name="connsiteY5" fmla="*/ 802823 h 802823"/>
              <a:gd name="connsiteX6" fmla="*/ 141515 w 1362981"/>
              <a:gd name="connsiteY6" fmla="*/ 802823 h 802823"/>
              <a:gd name="connsiteX7" fmla="*/ 7709 w 1362981"/>
              <a:gd name="connsiteY7" fmla="*/ 669017 h 802823"/>
              <a:gd name="connsiteX0" fmla="*/ 694 w 1355966"/>
              <a:gd name="connsiteY0" fmla="*/ 669016 h 802822"/>
              <a:gd name="connsiteX1" fmla="*/ 1149 w 1355966"/>
              <a:gd name="connsiteY1" fmla="*/ 2721 h 802822"/>
              <a:gd name="connsiteX2" fmla="*/ 1222160 w 1355966"/>
              <a:gd name="connsiteY2" fmla="*/ 0 h 802822"/>
              <a:gd name="connsiteX3" fmla="*/ 1355966 w 1355966"/>
              <a:gd name="connsiteY3" fmla="*/ 133806 h 802822"/>
              <a:gd name="connsiteX4" fmla="*/ 1355966 w 1355966"/>
              <a:gd name="connsiteY4" fmla="*/ 669016 h 802822"/>
              <a:gd name="connsiteX5" fmla="*/ 1222160 w 1355966"/>
              <a:gd name="connsiteY5" fmla="*/ 802822 h 802822"/>
              <a:gd name="connsiteX6" fmla="*/ 134500 w 1355966"/>
              <a:gd name="connsiteY6" fmla="*/ 802822 h 802822"/>
              <a:gd name="connsiteX7" fmla="*/ 694 w 1355966"/>
              <a:gd name="connsiteY7" fmla="*/ 669016 h 802822"/>
              <a:gd name="connsiteX0" fmla="*/ 7709 w 1362981"/>
              <a:gd name="connsiteY0" fmla="*/ 669016 h 802822"/>
              <a:gd name="connsiteX1" fmla="*/ 0 w 1362981"/>
              <a:gd name="connsiteY1" fmla="*/ 2721 h 802822"/>
              <a:gd name="connsiteX2" fmla="*/ 1229175 w 1362981"/>
              <a:gd name="connsiteY2" fmla="*/ 0 h 802822"/>
              <a:gd name="connsiteX3" fmla="*/ 1362981 w 1362981"/>
              <a:gd name="connsiteY3" fmla="*/ 133806 h 802822"/>
              <a:gd name="connsiteX4" fmla="*/ 1362981 w 1362981"/>
              <a:gd name="connsiteY4" fmla="*/ 669016 h 802822"/>
              <a:gd name="connsiteX5" fmla="*/ 1229175 w 1362981"/>
              <a:gd name="connsiteY5" fmla="*/ 802822 h 802822"/>
              <a:gd name="connsiteX6" fmla="*/ 141515 w 1362981"/>
              <a:gd name="connsiteY6" fmla="*/ 802822 h 802822"/>
              <a:gd name="connsiteX7" fmla="*/ 7709 w 1362981"/>
              <a:gd name="connsiteY7" fmla="*/ 669016 h 80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2981" h="802822">
                <a:moveTo>
                  <a:pt x="7709" y="669016"/>
                </a:moveTo>
                <a:cubicBezTo>
                  <a:pt x="5139" y="446010"/>
                  <a:pt x="2570" y="225727"/>
                  <a:pt x="0" y="2721"/>
                </a:cubicBezTo>
                <a:lnTo>
                  <a:pt x="1229175" y="0"/>
                </a:lnTo>
                <a:cubicBezTo>
                  <a:pt x="1303074" y="0"/>
                  <a:pt x="1362981" y="59907"/>
                  <a:pt x="1362981" y="133806"/>
                </a:cubicBezTo>
                <a:lnTo>
                  <a:pt x="1362981" y="669016"/>
                </a:lnTo>
                <a:cubicBezTo>
                  <a:pt x="1362981" y="742915"/>
                  <a:pt x="1303074" y="802822"/>
                  <a:pt x="1229175" y="802822"/>
                </a:cubicBezTo>
                <a:lnTo>
                  <a:pt x="141515" y="802822"/>
                </a:lnTo>
                <a:cubicBezTo>
                  <a:pt x="67616" y="802822"/>
                  <a:pt x="7709" y="742915"/>
                  <a:pt x="7709" y="66901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 defTabSz="457135"/>
            <a:r>
              <a:rPr lang="en-US" sz="1802" dirty="0">
                <a:solidFill>
                  <a:srgbClr val="FFFFFF"/>
                </a:solidFill>
              </a:rPr>
              <a:t>Strategic</a:t>
            </a:r>
          </a:p>
          <a:p>
            <a:pPr algn="ctr" defTabSz="457135"/>
            <a:r>
              <a:rPr lang="en-US" sz="1802" dirty="0">
                <a:solidFill>
                  <a:srgbClr val="FFFFFF"/>
                </a:solidFill>
              </a:rPr>
              <a:t>Planning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7684894" y="1655967"/>
            <a:ext cx="1398775" cy="924288"/>
          </a:xfrm>
          <a:prstGeom prst="rect">
            <a:avLst/>
          </a:prstGeom>
          <a:noFill/>
        </p:spPr>
        <p:txBody>
          <a:bodyPr wrap="none" lIns="91437" tIns="45718" rIns="91437" bIns="45718" rtlCol="0">
            <a:spAutoFit/>
          </a:bodyPr>
          <a:lstStyle/>
          <a:p>
            <a:pPr defTabSz="457135"/>
            <a:r>
              <a:rPr lang="en-US" sz="1802" dirty="0">
                <a:solidFill>
                  <a:srgbClr val="5C9A1B">
                    <a:lumMod val="50000"/>
                  </a:srgbClr>
                </a:solidFill>
              </a:rPr>
              <a:t>Enterprise </a:t>
            </a:r>
            <a:br>
              <a:rPr lang="en-US" sz="1802" dirty="0">
                <a:solidFill>
                  <a:srgbClr val="5C9A1B">
                    <a:lumMod val="50000"/>
                  </a:srgbClr>
                </a:solidFill>
              </a:rPr>
            </a:br>
            <a:r>
              <a:rPr lang="en-US" sz="1802" dirty="0">
                <a:solidFill>
                  <a:srgbClr val="5C9A1B">
                    <a:lumMod val="50000"/>
                  </a:srgbClr>
                </a:solidFill>
              </a:rPr>
              <a:t>Architecture </a:t>
            </a:r>
            <a:br>
              <a:rPr lang="en-US" sz="1802" dirty="0">
                <a:solidFill>
                  <a:srgbClr val="5C9A1B">
                    <a:lumMod val="50000"/>
                  </a:srgbClr>
                </a:solidFill>
              </a:rPr>
            </a:br>
            <a:r>
              <a:rPr lang="en-US" sz="1802" dirty="0">
                <a:solidFill>
                  <a:srgbClr val="5C9A1B">
                    <a:lumMod val="50000"/>
                  </a:srgbClr>
                </a:solidFill>
              </a:rPr>
              <a:t>Program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344350" y="3755946"/>
            <a:ext cx="2675085" cy="300527"/>
          </a:xfrm>
          <a:prstGeom prst="rect">
            <a:avLst/>
          </a:prstGeom>
          <a:noFill/>
        </p:spPr>
        <p:txBody>
          <a:bodyPr wrap="square" lIns="91437" tIns="45718" rIns="91437" bIns="45718" rtlCol="0">
            <a:spAutoFit/>
          </a:bodyPr>
          <a:lstStyle/>
          <a:p>
            <a:pPr algn="ctr" defTabSz="457135"/>
            <a:r>
              <a:rPr lang="en-US" sz="1353" dirty="0">
                <a:solidFill>
                  <a:srgbClr val="5C9A1B">
                    <a:lumMod val="75000"/>
                  </a:srgbClr>
                </a:solidFill>
              </a:rPr>
              <a:t>Plan</a:t>
            </a:r>
            <a:r>
              <a:rPr lang="en-US" sz="826" dirty="0">
                <a:solidFill>
                  <a:srgbClr val="1A1812"/>
                </a:solidFill>
              </a:rPr>
              <a:t> </a:t>
            </a:r>
            <a:r>
              <a:rPr lang="en-US" sz="826" dirty="0">
                <a:solidFill>
                  <a:srgbClr val="1A1812"/>
                </a:solidFill>
                <a:sym typeface="ZapfDingbats"/>
              </a:rPr>
              <a:t>  </a:t>
            </a:r>
            <a:r>
              <a:rPr lang="en-US" sz="1353" dirty="0">
                <a:solidFill>
                  <a:srgbClr val="1D5B2D">
                    <a:lumMod val="50000"/>
                  </a:srgbClr>
                </a:solidFill>
              </a:rPr>
              <a:t>Measure</a:t>
            </a:r>
            <a:r>
              <a:rPr lang="en-US" sz="826" dirty="0">
                <a:solidFill>
                  <a:srgbClr val="1A1812"/>
                </a:solidFill>
              </a:rPr>
              <a:t>  </a:t>
            </a:r>
            <a:r>
              <a:rPr lang="en-US" sz="826" dirty="0">
                <a:solidFill>
                  <a:srgbClr val="1A1812"/>
                </a:solidFill>
                <a:sym typeface="ZapfDingbats"/>
              </a:rPr>
              <a:t> </a:t>
            </a:r>
            <a:r>
              <a:rPr lang="en-US" sz="1353" dirty="0">
                <a:solidFill>
                  <a:srgbClr val="AA005F">
                    <a:lumMod val="50000"/>
                  </a:srgbClr>
                </a:solidFill>
              </a:rPr>
              <a:t>Engage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52423" y="1732909"/>
            <a:ext cx="5445142" cy="774054"/>
          </a:xfrm>
          <a:prstGeom prst="rect">
            <a:avLst/>
          </a:prstGeom>
          <a:noFill/>
        </p:spPr>
        <p:txBody>
          <a:bodyPr wrap="none" lIns="0" tIns="45718" rIns="91437" bIns="45718" rtlCol="0">
            <a:spAutoFit/>
          </a:bodyPr>
          <a:lstStyle/>
          <a:p>
            <a:pPr defTabSz="457135"/>
            <a:r>
              <a:rPr lang="en-US" sz="4430" dirty="0">
                <a:solidFill>
                  <a:srgbClr val="5C9A1B">
                    <a:lumMod val="75000"/>
                  </a:srgbClr>
                </a:solidFill>
              </a:rPr>
              <a:t>Enterprise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696464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58952" y="2078657"/>
            <a:ext cx="5556250" cy="1346736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58952" y="3436471"/>
            <a:ext cx="5556250" cy="92710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739889" y="4548670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9" b="13096"/>
          <a:stretch/>
        </p:blipFill>
        <p:spPr>
          <a:xfrm>
            <a:off x="210144" y="6120717"/>
            <a:ext cx="2105066" cy="461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17" y="6567110"/>
            <a:ext cx="1729047" cy="1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85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973286" y="3108199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Enterprise Architecture</a:t>
            </a:r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1973286" y="4827271"/>
            <a:ext cx="4424993" cy="850376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7120062" y="4396299"/>
            <a:ext cx="1471119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363278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82" y="2862072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82" y="4581144"/>
            <a:ext cx="4424993" cy="1021797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30780" y="275106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339247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6873151" y="272581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58952" y="2863699"/>
            <a:ext cx="5556250" cy="1346736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8952" y="4221511"/>
            <a:ext cx="5556250" cy="92710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437534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82" y="704251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82" y="2423324"/>
            <a:ext cx="4424993" cy="920395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15839" y="2321369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386168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3565434" y="3511197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60982" y="704251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60982" y="2423325"/>
            <a:ext cx="4424993" cy="789031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555162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573268" y="4523763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56405" y="2011304"/>
            <a:ext cx="5556250" cy="1346736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56405" y="3369118"/>
            <a:ext cx="5556250" cy="92710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72609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81" y="704251"/>
            <a:ext cx="4424993" cy="1719072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81" y="2423324"/>
            <a:ext cx="4424993" cy="920395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15839" y="2321369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7163995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929215" y="851964"/>
            <a:ext cx="5336123" cy="729705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b="0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Enterprise Architecture</a:t>
            </a:r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929215" y="1672283"/>
            <a:ext cx="5336123" cy="2574812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2628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299371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7"/>
            <a:ext cx="8229600" cy="4422775"/>
          </a:xfrm>
        </p:spPr>
        <p:txBody>
          <a:bodyPr lIns="0" tIns="0" rIns="0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42989" indent="-230186">
              <a:defRPr sz="1427"/>
            </a:lvl5pPr>
            <a:lvl6pPr marL="1142989" indent="-228598">
              <a:spcBef>
                <a:spcPts val="960"/>
              </a:spcBef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5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4833"/>
            <a:ext cx="1061426" cy="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042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7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5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0343"/>
            <a:ext cx="1061426" cy="33655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568826" y="1604967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7602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erre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5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0343"/>
            <a:ext cx="1061426" cy="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976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476751"/>
          </a:xfrm>
        </p:spPr>
        <p:txBody>
          <a:bodyPr lIns="0" tIns="0" rIns="0" bIns="0"/>
          <a:lstStyle>
            <a:lvl2pPr marL="460370" indent="-231773">
              <a:spcBef>
                <a:spcPts val="0"/>
              </a:spcBef>
              <a:spcAft>
                <a:spcPts val="1000"/>
              </a:spcAft>
              <a:buFont typeface="BentonSansF Book" pitchFamily="50" charset="0"/>
              <a:buChar char="–"/>
              <a:defRPr/>
            </a:lvl2pPr>
            <a:lvl3pPr marL="687381" indent="-228598"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  <a:tabLst/>
              <a:defRPr/>
            </a:lvl3pPr>
            <a:lvl4pPr marL="909629" indent="-228598">
              <a:spcBef>
                <a:spcPts val="0"/>
              </a:spcBef>
              <a:spcAft>
                <a:spcPts val="600"/>
              </a:spcAft>
              <a:buFont typeface="BentonSansF Book" pitchFamily="50" charset="0"/>
              <a:buChar char="–"/>
              <a:defRPr/>
            </a:lvl4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4833"/>
            <a:ext cx="1061426" cy="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72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0343"/>
            <a:ext cx="1061426" cy="33655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4967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4568826" y="1604967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8741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7"/>
            <a:ext cx="1061426" cy="33655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5486400" y="6602969"/>
            <a:ext cx="2819400" cy="243923"/>
          </a:xfrm>
          <a:prstGeom prst="rect">
            <a:avLst/>
          </a:prstGeom>
        </p:spPr>
        <p:txBody>
          <a:bodyPr/>
          <a:lstStyle/>
          <a:p>
            <a:pPr defTabSz="457135"/>
            <a:endParaRPr lang="en-US" sz="1802" dirty="0">
              <a:solidFill>
                <a:srgbClr val="1A1812"/>
              </a:solidFill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23854" y="338669"/>
            <a:ext cx="8499475" cy="5686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725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6452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135"/>
            <a:endParaRPr lang="en-US" sz="1802" dirty="0">
              <a:solidFill>
                <a:srgbClr val="1A181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135"/>
            <a:endParaRPr lang="en-US" sz="1802" dirty="0">
              <a:solidFill>
                <a:srgbClr val="1A181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4B17-CAE5-433B-8B77-E0DAE3C6AC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062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6975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3565434" y="3511195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60981" y="704251"/>
            <a:ext cx="4424993" cy="1719072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60981" y="2423325"/>
            <a:ext cx="4424993" cy="789031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2211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ener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319150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Gener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596071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59284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279995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General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589160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495800" y="3459630"/>
            <a:ext cx="4565650" cy="1309220"/>
          </a:xfrm>
        </p:spPr>
        <p:txBody>
          <a:bodyPr>
            <a:normAutofit/>
          </a:bodyPr>
          <a:lstStyle>
            <a:lvl1pPr marL="0" indent="0" algn="l" defTabSz="457135" rtl="0" eaLnBrk="1" latinLnBrk="0" hangingPunct="1">
              <a:spcBef>
                <a:spcPct val="20000"/>
              </a:spcBef>
              <a:buFont typeface="Arial"/>
              <a:buNone/>
              <a:defRPr lang="en-US" sz="32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495800" y="4768850"/>
            <a:ext cx="4545716" cy="10223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 userDrawn="1"/>
        </p:nvSpPr>
        <p:spPr>
          <a:xfrm>
            <a:off x="3638454" y="762000"/>
            <a:ext cx="5505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400" dirty="0">
                <a:solidFill>
                  <a:srgbClr val="336699"/>
                </a:solidFill>
              </a:rPr>
              <a:t>Enterprise Architecture</a:t>
            </a:r>
          </a:p>
          <a:p>
            <a:pPr algn="ctr" defTabSz="914400"/>
            <a:r>
              <a:rPr lang="en-US" sz="2800" i="1" dirty="0">
                <a:solidFill>
                  <a:srgbClr val="336699"/>
                </a:solidFill>
              </a:rPr>
              <a:t>Connecting and Enabling</a:t>
            </a:r>
          </a:p>
        </p:txBody>
      </p:sp>
      <p:pic>
        <p:nvPicPr>
          <p:cNvPr id="3074" name="Picture 2" descr="http://teams.humana.com/sites/EACrossPillar/Working%20Documents/EA%20Logo/1.%20Logo/logo%20(for%20light%20background)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5" r="-34775"/>
          <a:stretch/>
        </p:blipFill>
        <p:spPr bwMode="auto">
          <a:xfrm>
            <a:off x="0" y="197258"/>
            <a:ext cx="5522987" cy="34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880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58952" y="2078657"/>
            <a:ext cx="5556250" cy="1346736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58952" y="3436469"/>
            <a:ext cx="5556250" cy="92710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739889" y="4548668"/>
            <a:ext cx="1619250" cy="10223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9" b="13096"/>
          <a:stretch/>
        </p:blipFill>
        <p:spPr>
          <a:xfrm>
            <a:off x="210144" y="6120714"/>
            <a:ext cx="2105066" cy="461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13" y="6567107"/>
            <a:ext cx="1729047" cy="1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33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973282" y="3108199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Enterprise Architecture</a:t>
            </a:r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1973282" y="4827271"/>
            <a:ext cx="4424993" cy="850376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7120058" y="4396298"/>
            <a:ext cx="1471119" cy="10223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904677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78" y="2862072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78" y="4581144"/>
            <a:ext cx="4424993" cy="1021797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30780" y="2751066"/>
            <a:ext cx="1619250" cy="10223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588168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6873151" y="2725815"/>
            <a:ext cx="1619250" cy="10223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58952" y="2863699"/>
            <a:ext cx="5556250" cy="1346736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58952" y="4221511"/>
            <a:ext cx="5556250" cy="92710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2776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573268" y="4523763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56405" y="2011304"/>
            <a:ext cx="5556250" cy="1346736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56405" y="3369118"/>
            <a:ext cx="5556250" cy="92710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  <p:extLst>
      <p:ext uri="{BB962C8B-B14F-4D97-AF65-F5344CB8AC3E}">
        <p14:creationId xmlns:p14="http://schemas.microsoft.com/office/powerpoint/2010/main" val="4086086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itl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760978" y="704251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760978" y="2423323"/>
            <a:ext cx="4424993" cy="920394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815839" y="2321367"/>
            <a:ext cx="1619250" cy="10223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552460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3565434" y="3511195"/>
            <a:ext cx="1619250" cy="10223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60978" y="704251"/>
            <a:ext cx="4424993" cy="1719072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60978" y="2423323"/>
            <a:ext cx="4424993" cy="78903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721799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care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5573268" y="4523762"/>
            <a:ext cx="1619250" cy="10223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7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56405" y="2011304"/>
            <a:ext cx="5556250" cy="1346736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56405" y="3369116"/>
            <a:ext cx="5556250" cy="927100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spcBef>
                <a:spcPct val="20000"/>
              </a:spcBef>
              <a:buFont typeface="Arial"/>
              <a:buNone/>
              <a:defRPr lang="en-US" sz="2403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764037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929211" y="851961"/>
            <a:ext cx="5336123" cy="729705"/>
          </a:xfrm>
        </p:spPr>
        <p:txBody>
          <a:bodyPr>
            <a:normAutofit/>
          </a:bodyPr>
          <a:lstStyle>
            <a:lvl1pPr algn="l" defTabSz="4571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79" b="0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Enterprise Architecture</a:t>
            </a:r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/>
          </p:nvPr>
        </p:nvSpPr>
        <p:spPr>
          <a:xfrm>
            <a:off x="929211" y="1672281"/>
            <a:ext cx="5336123" cy="2574812"/>
          </a:xfrm>
        </p:spPr>
        <p:txBody>
          <a:bodyPr>
            <a:normAutofit/>
          </a:bodyPr>
          <a:lstStyle>
            <a:lvl1pPr marL="0" indent="0" algn="l" defTabSz="457196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None/>
              <a:defRPr lang="en-US" sz="2628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hum_rgb_pos.e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485431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4"/>
            <a:ext cx="8229600" cy="4422775"/>
          </a:xfrm>
        </p:spPr>
        <p:txBody>
          <a:bodyPr lIns="0" tIns="0" rIns="0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42989" indent="-230186">
              <a:defRPr sz="1427"/>
            </a:lvl5pPr>
            <a:lvl6pPr marL="1142989" indent="-228598">
              <a:spcBef>
                <a:spcPts val="960"/>
              </a:spcBef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1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4831"/>
            <a:ext cx="1061426" cy="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6089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964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1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0341"/>
            <a:ext cx="1061426" cy="33655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568826" y="1604964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489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erre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2801" y="338669"/>
            <a:ext cx="7873999" cy="1003115"/>
          </a:xfrm>
        </p:spPr>
        <p:txBody>
          <a:bodyPr anchor="ctr" anchorCtr="0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0341"/>
            <a:ext cx="1061426" cy="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166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6750"/>
          </a:xfrm>
        </p:spPr>
        <p:txBody>
          <a:bodyPr lIns="0" tIns="0" rIns="0" bIns="0"/>
          <a:lstStyle>
            <a:lvl2pPr marL="460370" indent="-231773">
              <a:spcBef>
                <a:spcPts val="0"/>
              </a:spcBef>
              <a:spcAft>
                <a:spcPts val="1000"/>
              </a:spcAft>
              <a:buFont typeface="BentonSansF Book" pitchFamily="50" charset="0"/>
              <a:buChar char="–"/>
              <a:defRPr/>
            </a:lvl2pPr>
            <a:lvl3pPr marL="687381" indent="-228598"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  <a:tabLst/>
              <a:defRPr/>
            </a:lvl3pPr>
            <a:lvl4pPr marL="909629" indent="-228598">
              <a:spcBef>
                <a:spcPts val="0"/>
              </a:spcBef>
              <a:spcAft>
                <a:spcPts val="600"/>
              </a:spcAft>
              <a:buFont typeface="BentonSansF Book" pitchFamily="50" charset="0"/>
              <a:buChar char="–"/>
              <a:defRPr/>
            </a:lvl4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4831"/>
            <a:ext cx="1061426" cy="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011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510341"/>
            <a:ext cx="1061426" cy="33655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4964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4568826" y="1604964"/>
            <a:ext cx="4113212" cy="4422775"/>
          </a:xfrm>
        </p:spPr>
        <p:txBody>
          <a:bodyPr lIns="0" tIns="0" rIns="121789" bIns="0"/>
          <a:lstStyle>
            <a:lvl1pPr marL="227011" indent="-227011">
              <a:defRPr>
                <a:solidFill>
                  <a:schemeClr val="tx1"/>
                </a:solidFill>
              </a:defRPr>
            </a:lvl1pPr>
            <a:lvl2pPr marL="457196" indent="-228598">
              <a:spcBef>
                <a:spcPts val="600"/>
              </a:spcBef>
              <a:spcAft>
                <a:spcPts val="0"/>
              </a:spcAft>
              <a:buFont typeface="BentonSansF Book" pitchFamily="50" charset="0"/>
              <a:buChar char="–"/>
              <a:defRPr/>
            </a:lvl2pPr>
            <a:lvl3pPr marL="685793" indent="-215898">
              <a:spcBef>
                <a:spcPts val="400"/>
              </a:spcBef>
              <a:spcAft>
                <a:spcPts val="400"/>
              </a:spcAft>
              <a:defRPr/>
            </a:lvl3pPr>
            <a:lvl4pPr marL="914391" indent="-228598">
              <a:defRPr/>
            </a:lvl4pPr>
            <a:lvl5pPr marL="1139814" indent="-230186">
              <a:defRPr sz="1427"/>
            </a:lvl5pPr>
            <a:lvl6pPr marL="1142989" indent="-228598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27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828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23850" y="338668"/>
            <a:ext cx="8499475" cy="56869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342212"/>
            <a:ext cx="381000" cy="244475"/>
          </a:xfrm>
        </p:spPr>
        <p:txBody>
          <a:bodyPr/>
          <a:lstStyle/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hum_rgb_pos.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0" y="6245225"/>
            <a:ext cx="1061426" cy="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2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terans Tit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 userDrawn="1">
            <p:ph type="body" sz="quarter" idx="12"/>
          </p:nvPr>
        </p:nvSpPr>
        <p:spPr>
          <a:xfrm>
            <a:off x="6932915" y="4493882"/>
            <a:ext cx="1619250" cy="10223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56405" y="2011304"/>
            <a:ext cx="5556250" cy="1346736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56405" y="3369118"/>
            <a:ext cx="5556250" cy="92710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2400" kern="120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hum_rgb_pos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6001983"/>
            <a:ext cx="2105066" cy="6674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332121" y="6617373"/>
            <a:ext cx="4114800" cy="213279"/>
          </a:xfrm>
        </p:spPr>
        <p:txBody>
          <a:bodyPr/>
          <a:lstStyle/>
          <a:p>
            <a:r>
              <a:rPr lang="en-US" dirty="0"/>
              <a:t>Insert form number via Header and Footer option or delete,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55015437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4231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135"/>
            <a:endParaRPr lang="en-US" sz="1802" dirty="0">
              <a:solidFill>
                <a:srgbClr val="1A181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135"/>
            <a:endParaRPr lang="en-US" sz="1802" dirty="0">
              <a:solidFill>
                <a:srgbClr val="1A181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4B17-CAE5-433B-8B77-E0DAE3C6AC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7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669"/>
            <a:ext cx="8229600" cy="112977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200" y="6617373"/>
            <a:ext cx="4114800" cy="21327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form number via Header and Footer option or delete, if not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05800" y="6342213"/>
            <a:ext cx="381000" cy="24447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D6D66"/>
                </a:solidFill>
              </a:defRPr>
            </a:lvl1pPr>
          </a:lstStyle>
          <a:p>
            <a:fld id="{485C39CC-EE39-D443-B36F-C90C146C80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338277"/>
            <a:ext cx="2819400" cy="24392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date via Header and Footer option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1" r:id="rId2"/>
    <p:sldLayoutId id="2147483677" r:id="rId3"/>
    <p:sldLayoutId id="2147483678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68" r:id="rId10"/>
    <p:sldLayoutId id="2147483669" r:id="rId11"/>
    <p:sldLayoutId id="2147483673" r:id="rId12"/>
    <p:sldLayoutId id="2147483675" r:id="rId13"/>
    <p:sldLayoutId id="2147483662" r:id="rId14"/>
    <p:sldLayoutId id="2147483664" r:id="rId15"/>
    <p:sldLayoutId id="2147483666" r:id="rId16"/>
    <p:sldLayoutId id="2147483667" r:id="rId1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>
          <a:schemeClr val="bg2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31775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SzPct val="80000"/>
        <a:buFont typeface="BentonSansF Book" pitchFamily="50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96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0000"/>
        <a:buFont typeface="BentonSansF Book" pitchFamily="50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669"/>
            <a:ext cx="8229600" cy="112977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05800" y="6606908"/>
            <a:ext cx="381000" cy="244475"/>
          </a:xfrm>
          <a:prstGeom prst="rect">
            <a:avLst/>
          </a:prstGeom>
        </p:spPr>
        <p:txBody>
          <a:bodyPr vert="horz" lIns="121789" tIns="60894" rIns="0" bIns="60894" rtlCol="0" anchor="ctr"/>
          <a:lstStyle>
            <a:lvl1pPr algn="r">
              <a:defRPr sz="976">
                <a:solidFill>
                  <a:srgbClr val="6D6D66"/>
                </a:solidFill>
              </a:defRPr>
            </a:lvl1pPr>
          </a:lstStyle>
          <a:p>
            <a:pPr defTabSz="457135"/>
            <a:fld id="{485C39CC-EE39-D443-B36F-C90C146C8057}" type="slidenum">
              <a:rPr lang="en-US" smtClean="0"/>
              <a:pPr defTabSz="457135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9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 defTabSz="457135"/>
            <a:endParaRPr lang="en-US" sz="157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2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hdr="0" ftr="0" dt="0"/>
  <p:txStyles>
    <p:titleStyle>
      <a:lvl1pPr algn="l" defTabSz="914391" rtl="0" eaLnBrk="1" latinLnBrk="0" hangingPunct="1">
        <a:spcBef>
          <a:spcPct val="0"/>
        </a:spcBef>
        <a:buNone/>
        <a:defRPr sz="2778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spcBef>
          <a:spcPts val="1200"/>
        </a:spcBef>
        <a:buClr>
          <a:schemeClr val="bg2"/>
        </a:buClr>
        <a:buSzPct val="80000"/>
        <a:buFont typeface="Arial" pitchFamily="34" charset="0"/>
        <a:buChar char="•"/>
        <a:defRPr sz="2403" kern="1200">
          <a:solidFill>
            <a:schemeClr val="tx1"/>
          </a:solidFill>
          <a:latin typeface="+mn-lt"/>
          <a:ea typeface="+mn-ea"/>
          <a:cs typeface="+mn-cs"/>
        </a:defRPr>
      </a:lvl1pPr>
      <a:lvl2pPr marL="460370" indent="-231773" algn="l" defTabSz="914391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SzPct val="80000"/>
        <a:buFont typeface="BentonSansF Book" pitchFamily="50" charset="0"/>
        <a:buChar char="–"/>
        <a:defRPr sz="2027" kern="1200">
          <a:solidFill>
            <a:schemeClr val="tx1"/>
          </a:solidFill>
          <a:latin typeface="+mn-lt"/>
          <a:ea typeface="+mn-ea"/>
          <a:cs typeface="+mn-cs"/>
        </a:defRPr>
      </a:lvl2pPr>
      <a:lvl3pPr marL="687381" indent="-228598" algn="l" defTabSz="914391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SzPct val="80000"/>
        <a:buFont typeface="Arial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909629" indent="-228598" algn="l" defTabSz="914391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0000"/>
        <a:buFont typeface="BentonSansF Book" pitchFamily="50" charset="0"/>
        <a:buChar char="–"/>
        <a:defRPr sz="1577" kern="1200">
          <a:solidFill>
            <a:schemeClr val="tx1"/>
          </a:solidFill>
          <a:latin typeface="+mn-lt"/>
          <a:ea typeface="+mn-ea"/>
          <a:cs typeface="+mn-cs"/>
        </a:defRPr>
      </a:lvl4pPr>
      <a:lvl5pPr marL="1142989" indent="-228598" algn="l" defTabSz="914391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Arial" pitchFamily="34" charset="0"/>
        <a:buChar char="•"/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669"/>
            <a:ext cx="8229600" cy="112977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05800" y="6342213"/>
            <a:ext cx="381000" cy="244475"/>
          </a:xfrm>
          <a:prstGeom prst="rect">
            <a:avLst/>
          </a:prstGeom>
        </p:spPr>
        <p:txBody>
          <a:bodyPr vert="horz" lIns="91427" tIns="45713" rIns="0" bIns="45713" rtlCol="0" anchor="ctr"/>
          <a:lstStyle>
            <a:lvl1pPr algn="r">
              <a:defRPr sz="1000">
                <a:solidFill>
                  <a:srgbClr val="6D6D66"/>
                </a:solidFill>
              </a:defRPr>
            </a:lvl1pPr>
          </a:lstStyle>
          <a:p>
            <a:pPr defTabSz="457135"/>
            <a:fld id="{485C39CC-EE39-D443-B36F-C90C146C8057}" type="slidenum">
              <a:rPr lang="en-US" smtClean="0"/>
              <a:pPr defTabSz="457135"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338277"/>
            <a:ext cx="2819400" cy="243923"/>
          </a:xfrm>
          <a:prstGeom prst="rect">
            <a:avLst/>
          </a:prstGeom>
        </p:spPr>
        <p:txBody>
          <a:bodyPr vert="horz" lIns="91427" tIns="45713" rIns="0" bIns="45713" rtlCol="0" anchor="ctr"/>
          <a:lstStyle>
            <a:lvl1pPr algn="r">
              <a:defRPr sz="10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defTabSz="457135"/>
            <a:endParaRPr lang="en-US" dirty="0">
              <a:solidFill>
                <a:srgbClr val="D5D5D5">
                  <a:lumMod val="50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9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3" rIns="91427" bIns="45713" rtlCol="0" anchor="ctr"/>
          <a:lstStyle/>
          <a:p>
            <a:pPr algn="ctr" defTabSz="457135"/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473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67" indent="-228567" algn="l" defTabSz="914269" rtl="0" eaLnBrk="1" latinLnBrk="0" hangingPunct="1">
        <a:spcBef>
          <a:spcPts val="1200"/>
        </a:spcBef>
        <a:buClr>
          <a:schemeClr val="bg2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09" indent="-231742" algn="l" defTabSz="914269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SzPct val="80000"/>
        <a:buFont typeface="BentonSansF Book" pitchFamily="50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7290" indent="-228567" algn="l" defTabSz="914269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9508" indent="-228567" algn="l" defTabSz="914269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0000"/>
        <a:buFont typeface="BentonSansF Book" pitchFamily="50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37" indent="-228567" algn="l" defTabSz="914269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41" indent="-228567" algn="l" defTabSz="9142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6" indent="-228567" algn="l" defTabSz="9142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11" indent="-228567" algn="l" defTabSz="9142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46" indent="-228567" algn="l" defTabSz="9142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8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669"/>
            <a:ext cx="8229600" cy="112977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05800" y="6606908"/>
            <a:ext cx="381000" cy="244475"/>
          </a:xfrm>
          <a:prstGeom prst="rect">
            <a:avLst/>
          </a:prstGeom>
        </p:spPr>
        <p:txBody>
          <a:bodyPr vert="horz" lIns="121789" tIns="60894" rIns="0" bIns="60894" rtlCol="0" anchor="ctr"/>
          <a:lstStyle>
            <a:lvl1pPr algn="r">
              <a:defRPr sz="976">
                <a:solidFill>
                  <a:srgbClr val="6D6D66"/>
                </a:solidFill>
              </a:defRPr>
            </a:lvl1pPr>
          </a:lstStyle>
          <a:p>
            <a:pPr defTabSz="457135"/>
            <a:fld id="{485C39CC-EE39-D443-B36F-C90C146C8057}" type="slidenum">
              <a:rPr lang="en-US" smtClean="0"/>
              <a:pPr defTabSz="457135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9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 defTabSz="457135"/>
            <a:endParaRPr lang="en-US" sz="157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3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</p:sldLayoutIdLst>
  <p:hf hdr="0" ftr="0" dt="0"/>
  <p:txStyles>
    <p:titleStyle>
      <a:lvl1pPr algn="l" defTabSz="914391" rtl="0" eaLnBrk="1" latinLnBrk="0" hangingPunct="1">
        <a:spcBef>
          <a:spcPct val="0"/>
        </a:spcBef>
        <a:buNone/>
        <a:defRPr sz="2778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spcBef>
          <a:spcPts val="1200"/>
        </a:spcBef>
        <a:buClr>
          <a:schemeClr val="bg2"/>
        </a:buClr>
        <a:buSzPct val="80000"/>
        <a:buFont typeface="Arial" pitchFamily="34" charset="0"/>
        <a:buChar char="•"/>
        <a:defRPr sz="2403" kern="1200">
          <a:solidFill>
            <a:schemeClr val="tx1"/>
          </a:solidFill>
          <a:latin typeface="+mn-lt"/>
          <a:ea typeface="+mn-ea"/>
          <a:cs typeface="+mn-cs"/>
        </a:defRPr>
      </a:lvl1pPr>
      <a:lvl2pPr marL="460370" indent="-231773" algn="l" defTabSz="914391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SzPct val="80000"/>
        <a:buFont typeface="BentonSansF Book" pitchFamily="50" charset="0"/>
        <a:buChar char="–"/>
        <a:defRPr sz="2027" kern="1200">
          <a:solidFill>
            <a:schemeClr val="tx1"/>
          </a:solidFill>
          <a:latin typeface="+mn-lt"/>
          <a:ea typeface="+mn-ea"/>
          <a:cs typeface="+mn-cs"/>
        </a:defRPr>
      </a:lvl2pPr>
      <a:lvl3pPr marL="687381" indent="-228598" algn="l" defTabSz="914391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SzPct val="80000"/>
        <a:buFont typeface="Arial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909629" indent="-228598" algn="l" defTabSz="914391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0000"/>
        <a:buFont typeface="BentonSansF Book" pitchFamily="50" charset="0"/>
        <a:buChar char="–"/>
        <a:defRPr sz="1577" kern="1200">
          <a:solidFill>
            <a:schemeClr val="tx1"/>
          </a:solidFill>
          <a:latin typeface="+mn-lt"/>
          <a:ea typeface="+mn-ea"/>
          <a:cs typeface="+mn-cs"/>
        </a:defRPr>
      </a:lvl4pPr>
      <a:lvl5pPr marL="1142989" indent="-228598" algn="l" defTabSz="914391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Arial" pitchFamily="34" charset="0"/>
        <a:buChar char="•"/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668"/>
            <a:ext cx="8229600" cy="112977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05800" y="6606906"/>
            <a:ext cx="381000" cy="244475"/>
          </a:xfrm>
          <a:prstGeom prst="rect">
            <a:avLst/>
          </a:prstGeom>
        </p:spPr>
        <p:txBody>
          <a:bodyPr vert="horz" lIns="121789" tIns="60894" rIns="0" bIns="60894" rtlCol="0" anchor="ctr"/>
          <a:lstStyle>
            <a:lvl1pPr algn="r">
              <a:defRPr sz="976">
                <a:solidFill>
                  <a:srgbClr val="6D6D66"/>
                </a:solidFill>
              </a:defRPr>
            </a:lvl1pPr>
          </a:lstStyle>
          <a:p>
            <a:pPr defTabSz="457135"/>
            <a:fld id="{485C39CC-EE39-D443-B36F-C90C146C8057}" type="slidenum">
              <a:rPr lang="en-US" smtClean="0"/>
              <a:pPr defTabSz="457135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9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 defTabSz="457135"/>
            <a:endParaRPr lang="en-US" sz="157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51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hf hdr="0" ftr="0" dt="0"/>
  <p:txStyles>
    <p:titleStyle>
      <a:lvl1pPr algn="l" defTabSz="914391" rtl="0" eaLnBrk="1" latinLnBrk="0" hangingPunct="1">
        <a:spcBef>
          <a:spcPct val="0"/>
        </a:spcBef>
        <a:buNone/>
        <a:defRPr sz="2778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spcBef>
          <a:spcPts val="1200"/>
        </a:spcBef>
        <a:buClr>
          <a:schemeClr val="bg2"/>
        </a:buClr>
        <a:buSzPct val="80000"/>
        <a:buFont typeface="Arial" pitchFamily="34" charset="0"/>
        <a:buChar char="•"/>
        <a:defRPr sz="2403" kern="1200">
          <a:solidFill>
            <a:schemeClr val="tx1"/>
          </a:solidFill>
          <a:latin typeface="+mn-lt"/>
          <a:ea typeface="+mn-ea"/>
          <a:cs typeface="+mn-cs"/>
        </a:defRPr>
      </a:lvl1pPr>
      <a:lvl2pPr marL="460370" indent="-231773" algn="l" defTabSz="914391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SzPct val="80000"/>
        <a:buFont typeface="BentonSansF Book" pitchFamily="50" charset="0"/>
        <a:buChar char="–"/>
        <a:defRPr sz="2027" kern="1200">
          <a:solidFill>
            <a:schemeClr val="tx1"/>
          </a:solidFill>
          <a:latin typeface="+mn-lt"/>
          <a:ea typeface="+mn-ea"/>
          <a:cs typeface="+mn-cs"/>
        </a:defRPr>
      </a:lvl2pPr>
      <a:lvl3pPr marL="687381" indent="-228598" algn="l" defTabSz="914391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SzPct val="80000"/>
        <a:buFont typeface="Arial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909629" indent="-228598" algn="l" defTabSz="914391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0000"/>
        <a:buFont typeface="BentonSansF Book" pitchFamily="50" charset="0"/>
        <a:buChar char="–"/>
        <a:defRPr sz="1577" kern="1200">
          <a:solidFill>
            <a:schemeClr val="tx1"/>
          </a:solidFill>
          <a:latin typeface="+mn-lt"/>
          <a:ea typeface="+mn-ea"/>
          <a:cs typeface="+mn-cs"/>
        </a:defRPr>
      </a:lvl4pPr>
      <a:lvl5pPr marL="1142989" indent="-228598" algn="l" defTabSz="914391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Arial" pitchFamily="34" charset="0"/>
        <a:buChar char="•"/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spcBef>
          <a:spcPct val="20000"/>
        </a:spcBef>
        <a:buFont typeface="Arial" pitchFamily="34" charset="0"/>
        <a:buChar char="•"/>
        <a:defRPr sz="202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API Connect Overview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85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API Connect Overview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2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APIC Capabilities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47801"/>
            <a:ext cx="8153400" cy="4667249"/>
          </a:xfrm>
          <a:prstGeom prst="rect">
            <a:avLst/>
          </a:prstGeom>
        </p:spPr>
        <p:txBody>
          <a:bodyPr>
            <a:noAutofit/>
          </a:bodyPr>
          <a:lstStyle>
            <a:lvl1pPr marL="228567" indent="-228567" algn="l" defTabSz="914269" rtl="0" eaLnBrk="1" latinLnBrk="0" hangingPunct="1">
              <a:spcBef>
                <a:spcPts val="1200"/>
              </a:spcBef>
              <a:buClr>
                <a:schemeClr val="bg2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309" indent="-231742" algn="l" defTabSz="914269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BentonSansF Book" pitchFamily="50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290" indent="-228567" algn="l" defTabSz="914269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9508" indent="-228567" algn="l" defTabSz="91426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BentonSansF Book" pitchFamily="50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37" indent="-228567" algn="l" defTabSz="914269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41" indent="-228567" algn="l" defTabSz="9142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76" indent="-228567" algn="l" defTabSz="9142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11" indent="-228567" algn="l" defTabSz="9142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46" indent="-228567" algn="l" defTabSz="9142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API Lifecycle Management</a:t>
            </a:r>
            <a:br>
              <a:rPr lang="en-US" sz="1200" b="1" dirty="0"/>
            </a:br>
            <a:r>
              <a:rPr lang="en-US" sz="1200" dirty="0"/>
              <a:t>Automated creation of new APIs in minutes.</a:t>
            </a:r>
          </a:p>
          <a:p>
            <a:r>
              <a:rPr lang="en-US" sz="1200" b="1" dirty="0"/>
              <a:t>Secure API’s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Securely exposing enterprise services via APIs to new mobile, </a:t>
            </a:r>
            <a:r>
              <a:rPr lang="en-US" sz="1200" dirty="0" err="1"/>
              <a:t>IoT</a:t>
            </a:r>
            <a:r>
              <a:rPr lang="en-US" sz="1200" dirty="0"/>
              <a:t>, and web applications.</a:t>
            </a:r>
          </a:p>
          <a:p>
            <a:r>
              <a:rPr lang="en-US" sz="1200" b="1" dirty="0"/>
              <a:t>Visual Coding Options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Automated, visual, and coding options that API providers can use to create scalable APIs </a:t>
            </a:r>
          </a:p>
          <a:p>
            <a:r>
              <a:rPr lang="en-US" sz="1200" b="1" dirty="0"/>
              <a:t>Built-In Policies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Built-in policies like Gateway script , </a:t>
            </a:r>
            <a:r>
              <a:rPr lang="en-US" sz="1200" dirty="0" err="1"/>
              <a:t>Javascript</a:t>
            </a:r>
            <a:r>
              <a:rPr lang="en-US" sz="1200" dirty="0"/>
              <a:t> ,  </a:t>
            </a:r>
            <a:r>
              <a:rPr lang="en-US" sz="1200" dirty="0" err="1"/>
              <a:t>Json</a:t>
            </a:r>
            <a:r>
              <a:rPr lang="en-US" sz="1200" dirty="0"/>
              <a:t> to XML , XML to JSON , Generate JWT , </a:t>
            </a:r>
            <a:br>
              <a:rPr lang="en-US" sz="1200" dirty="0"/>
            </a:br>
            <a:r>
              <a:rPr lang="en-US" sz="1200" dirty="0"/>
              <a:t>Validate JWT , redaction policy </a:t>
            </a:r>
            <a:r>
              <a:rPr lang="en-US" sz="1200" dirty="0" err="1"/>
              <a:t>etc</a:t>
            </a:r>
            <a:endParaRPr lang="en-US" sz="1200" dirty="0"/>
          </a:p>
          <a:p>
            <a:r>
              <a:rPr lang="en-US" sz="1200" b="1" dirty="0"/>
              <a:t>Developer Portals</a:t>
            </a:r>
            <a:br>
              <a:rPr lang="en-US" sz="1200" b="1" dirty="0"/>
            </a:br>
            <a:r>
              <a:rPr lang="en-US" sz="1200" dirty="0"/>
              <a:t>Customizable, self service portals for publishing APIs for discovery and use.</a:t>
            </a:r>
          </a:p>
          <a:p>
            <a:r>
              <a:rPr lang="en-US" sz="1200" b="1" dirty="0"/>
              <a:t>Analytics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API usage analytics for both API providers and consumers, with runtime and historical </a:t>
            </a:r>
            <a:br>
              <a:rPr lang="en-US" sz="1200" dirty="0"/>
            </a:br>
            <a:r>
              <a:rPr lang="en-US" sz="1200" dirty="0"/>
              <a:t>reporting on usage patterns and performance metrics.</a:t>
            </a:r>
          </a:p>
          <a:p>
            <a:r>
              <a:rPr lang="en-US" sz="1200" b="1" dirty="0"/>
              <a:t>Monetization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Set pricing details in plans to define revenue-producing subscription plans for your APIs</a:t>
            </a:r>
          </a:p>
          <a:p>
            <a:endParaRPr lang="en-US" sz="1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3076575"/>
            <a:ext cx="283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485336" y="914546"/>
            <a:ext cx="8489852" cy="1038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375" indent="-231775" algn="l" rtl="0" eaLnBrk="0" fontAlgn="base" hangingPunct="0"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SzPct val="80000"/>
              <a:buFont typeface="BentonSansF Book" pitchFamily="50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indent="-228600" algn="l" rtl="0" eaLnBrk="0" fontAlgn="base" hangingPunct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9638" indent="-228600" algn="l" rtl="0" eaLnBrk="0" fontAlgn="base" hangingPunc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BentonSansF Book" pitchFamily="50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0"/>
              </a:spcBef>
              <a:spcAft>
                <a:spcPts val="400"/>
              </a:spcAft>
              <a:buClr>
                <a:schemeClr val="bg2"/>
              </a:buClr>
              <a:buSzPct val="80000"/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bg2"/>
                </a:solidFill>
              </a:rPr>
              <a:t>API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u="sng" dirty="0">
                <a:solidFill>
                  <a:schemeClr val="bg2"/>
                </a:solidFill>
              </a:rPr>
              <a:t>C</a:t>
            </a:r>
            <a:r>
              <a:rPr lang="en-US" sz="1600" dirty="0"/>
              <a:t>onnect (</a:t>
            </a:r>
            <a:r>
              <a:rPr lang="en-US" sz="1600" b="1" dirty="0">
                <a:solidFill>
                  <a:schemeClr val="bg2"/>
                </a:solidFill>
              </a:rPr>
              <a:t>APIC</a:t>
            </a:r>
            <a:r>
              <a:rPr lang="en-US" sz="1600" dirty="0"/>
              <a:t>) is an API management solution that addresses critical aspects of the API lifecycle providing the capability to create, run, manage and secure APIs and microservices. It can be used to create high-quality, scalable and secure APIs for application servers, enterprise service buses (ESB), databases, and mainframes (z/OS Connect).</a:t>
            </a:r>
          </a:p>
          <a:p>
            <a:endParaRPr lang="en-US" sz="160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925317538"/>
              </p:ext>
            </p:extLst>
          </p:nvPr>
        </p:nvGraphicFramePr>
        <p:xfrm>
          <a:off x="1131029" y="1905000"/>
          <a:ext cx="6879495" cy="4282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itle 3"/>
          <p:cNvSpPr>
            <a:spLocks noGrp="1"/>
          </p:cNvSpPr>
          <p:nvPr>
            <p:ph type="title"/>
          </p:nvPr>
        </p:nvSpPr>
        <p:spPr>
          <a:xfrm>
            <a:off x="457200" y="338668"/>
            <a:ext cx="8229600" cy="1129770"/>
          </a:xfrm>
        </p:spPr>
        <p:txBody>
          <a:bodyPr/>
          <a:lstStyle/>
          <a:p>
            <a:r>
              <a:rPr lang="en-US" dirty="0"/>
              <a:t>API Connect Capabilities</a:t>
            </a:r>
          </a:p>
        </p:txBody>
      </p:sp>
    </p:spTree>
    <p:extLst>
      <p:ext uri="{BB962C8B-B14F-4D97-AF65-F5344CB8AC3E}">
        <p14:creationId xmlns:p14="http://schemas.microsoft.com/office/powerpoint/2010/main" val="150735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It Fits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43563"/>
            <a:ext cx="7864602" cy="46262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224" y="2581274"/>
            <a:ext cx="3105151" cy="923925"/>
          </a:xfrm>
          <a:prstGeom prst="rect">
            <a:avLst/>
          </a:prstGeom>
          <a:solidFill>
            <a:srgbClr val="FFFF00">
              <a:alpha val="15000"/>
            </a:srgbClr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solidFill>
                  <a:srgbClr val="FF0000"/>
                </a:solidFill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718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C39CC-EE39-D443-B36F-C90C146C805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APIC 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076" y="1466851"/>
            <a:ext cx="787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REST API’S: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All lightweight REST API’s which deal with &lt;= 4MB</a:t>
            </a:r>
            <a:r>
              <a:rPr lang="en-US" sz="1200" b="1" dirty="0">
                <a:solidFill>
                  <a:srgbClr val="FF0000"/>
                </a:solidFill>
              </a:rPr>
              <a:t> *</a:t>
            </a:r>
            <a:r>
              <a:rPr lang="en-US" sz="1200" dirty="0"/>
              <a:t> payloads . Basically real time transactions with the &lt;=4MB limit can go through APIC ( if the interface deals with batch transfers, it needs to be built on </a:t>
            </a:r>
            <a:r>
              <a:rPr lang="en-US" sz="1200" dirty="0" err="1"/>
              <a:t>Datapower</a:t>
            </a:r>
            <a:r>
              <a:rPr lang="en-US" sz="1200" dirty="0"/>
              <a:t>).</a:t>
            </a:r>
          </a:p>
          <a:p>
            <a:endParaRPr lang="en-US" sz="1200" dirty="0"/>
          </a:p>
          <a:p>
            <a:r>
              <a:rPr lang="en-US" sz="1200" b="1" dirty="0"/>
              <a:t>Proxy to Datapower services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Can be built as a proxy to existing/new Datapower services which deal with less than 4MB</a:t>
            </a:r>
            <a:r>
              <a:rPr lang="en-US" sz="1200" b="1" dirty="0">
                <a:solidFill>
                  <a:srgbClr val="FF0000"/>
                </a:solidFill>
              </a:rPr>
              <a:t>*</a:t>
            </a:r>
            <a:r>
              <a:rPr lang="en-US" sz="1200" dirty="0"/>
              <a:t> payloads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8977" y="2692064"/>
            <a:ext cx="7873999" cy="59228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When to use Datapower over APIC: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126" y="3407290"/>
            <a:ext cx="73977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Payloads &gt; 4MB: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All services which deal with &gt; 4MB payloads </a:t>
            </a:r>
          </a:p>
          <a:p>
            <a:endParaRPr lang="en-US" sz="1200" b="1" dirty="0"/>
          </a:p>
          <a:p>
            <a:r>
              <a:rPr lang="en-US" sz="1200" b="1" dirty="0"/>
              <a:t>MQ Integration: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Services which need MQ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IIB Integration: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Services which need IIB integration</a:t>
            </a:r>
          </a:p>
          <a:p>
            <a:endParaRPr lang="en-US" sz="1200" dirty="0"/>
          </a:p>
          <a:p>
            <a:r>
              <a:rPr lang="en-US" sz="1200" b="1" dirty="0"/>
              <a:t>SLM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Services which need SLM shaping 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FF0000"/>
                </a:solidFill>
              </a:rPr>
              <a:t>* 4MB threshold used initially but may be increased during API Prove phase as we “test and learn” payload limits </a:t>
            </a:r>
          </a:p>
        </p:txBody>
      </p:sp>
    </p:spTree>
    <p:extLst>
      <p:ext uri="{BB962C8B-B14F-4D97-AF65-F5344CB8AC3E}">
        <p14:creationId xmlns:p14="http://schemas.microsoft.com/office/powerpoint/2010/main" val="3618822903"/>
      </p:ext>
    </p:extLst>
  </p:cSld>
  <p:clrMapOvr>
    <a:masterClrMapping/>
  </p:clrMapOvr>
</p:sld>
</file>

<file path=ppt/theme/theme1.xml><?xml version="1.0" encoding="utf-8"?>
<a:theme xmlns:a="http://schemas.openxmlformats.org/drawingml/2006/main" name="New Brand PowerPoint Template">
  <a:themeElements>
    <a:clrScheme name="Humana_11_11">
      <a:dk1>
        <a:srgbClr val="1A1812"/>
      </a:dk1>
      <a:lt1>
        <a:srgbClr val="FFFFFF"/>
      </a:lt1>
      <a:dk2>
        <a:srgbClr val="FFFFFF"/>
      </a:dk2>
      <a:lt2>
        <a:srgbClr val="5C9A1B"/>
      </a:lt2>
      <a:accent1>
        <a:srgbClr val="5C9A1B"/>
      </a:accent1>
      <a:accent2>
        <a:srgbClr val="1D5B2D"/>
      </a:accent2>
      <a:accent3>
        <a:srgbClr val="1A1812"/>
      </a:accent3>
      <a:accent4>
        <a:srgbClr val="AA005F"/>
      </a:accent4>
      <a:accent5>
        <a:srgbClr val="D5D5D5"/>
      </a:accent5>
      <a:accent6>
        <a:srgbClr val="5C9A1B"/>
      </a:accent6>
      <a:hlink>
        <a:srgbClr val="AA005F"/>
      </a:hlink>
      <a:folHlink>
        <a:srgbClr val="D5D5D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4000">
              <a:schemeClr val="accent1"/>
            </a:gs>
            <a:gs pos="100000">
              <a:schemeClr val="accent2">
                <a:lumMod val="100000"/>
              </a:schemeClr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4_Humana_ECG_Template">
  <a:themeElements>
    <a:clrScheme name="Humana_11_11">
      <a:dk1>
        <a:srgbClr val="1A1812"/>
      </a:dk1>
      <a:lt1>
        <a:srgbClr val="FFFFFF"/>
      </a:lt1>
      <a:dk2>
        <a:srgbClr val="FFFFFF"/>
      </a:dk2>
      <a:lt2>
        <a:srgbClr val="5C9A1B"/>
      </a:lt2>
      <a:accent1>
        <a:srgbClr val="5C9A1B"/>
      </a:accent1>
      <a:accent2>
        <a:srgbClr val="1D5B2D"/>
      </a:accent2>
      <a:accent3>
        <a:srgbClr val="1A1812"/>
      </a:accent3>
      <a:accent4>
        <a:srgbClr val="AA005F"/>
      </a:accent4>
      <a:accent5>
        <a:srgbClr val="D5D5D5"/>
      </a:accent5>
      <a:accent6>
        <a:srgbClr val="5C9A1B"/>
      </a:accent6>
      <a:hlink>
        <a:srgbClr val="AA005F"/>
      </a:hlink>
      <a:folHlink>
        <a:srgbClr val="D5D5D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4000">
              <a:schemeClr val="accent1"/>
            </a:gs>
            <a:gs pos="100000">
              <a:schemeClr val="accent2">
                <a:lumMod val="100000"/>
              </a:schemeClr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EA PPT Template">
  <a:themeElements>
    <a:clrScheme name="Humana_11_11">
      <a:dk1>
        <a:srgbClr val="1A1812"/>
      </a:dk1>
      <a:lt1>
        <a:srgbClr val="FFFFFF"/>
      </a:lt1>
      <a:dk2>
        <a:srgbClr val="FFFFFF"/>
      </a:dk2>
      <a:lt2>
        <a:srgbClr val="5C9A1B"/>
      </a:lt2>
      <a:accent1>
        <a:srgbClr val="5C9A1B"/>
      </a:accent1>
      <a:accent2>
        <a:srgbClr val="1D5B2D"/>
      </a:accent2>
      <a:accent3>
        <a:srgbClr val="1A1812"/>
      </a:accent3>
      <a:accent4>
        <a:srgbClr val="AA005F"/>
      </a:accent4>
      <a:accent5>
        <a:srgbClr val="D5D5D5"/>
      </a:accent5>
      <a:accent6>
        <a:srgbClr val="5C9A1B"/>
      </a:accent6>
      <a:hlink>
        <a:srgbClr val="AA005F"/>
      </a:hlink>
      <a:folHlink>
        <a:srgbClr val="D5D5D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4000">
              <a:schemeClr val="accent1"/>
            </a:gs>
            <a:gs pos="100000">
              <a:schemeClr val="accent2">
                <a:lumMod val="100000"/>
              </a:schemeClr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Humana_ECG_Template">
  <a:themeElements>
    <a:clrScheme name="Humana_11_11">
      <a:dk1>
        <a:srgbClr val="1A1812"/>
      </a:dk1>
      <a:lt1>
        <a:srgbClr val="FFFFFF"/>
      </a:lt1>
      <a:dk2>
        <a:srgbClr val="FFFFFF"/>
      </a:dk2>
      <a:lt2>
        <a:srgbClr val="5C9A1B"/>
      </a:lt2>
      <a:accent1>
        <a:srgbClr val="5C9A1B"/>
      </a:accent1>
      <a:accent2>
        <a:srgbClr val="1D5B2D"/>
      </a:accent2>
      <a:accent3>
        <a:srgbClr val="1A1812"/>
      </a:accent3>
      <a:accent4>
        <a:srgbClr val="AA005F"/>
      </a:accent4>
      <a:accent5>
        <a:srgbClr val="D5D5D5"/>
      </a:accent5>
      <a:accent6>
        <a:srgbClr val="5C9A1B"/>
      </a:accent6>
      <a:hlink>
        <a:srgbClr val="AA005F"/>
      </a:hlink>
      <a:folHlink>
        <a:srgbClr val="D5D5D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4000">
              <a:schemeClr val="accent1"/>
            </a:gs>
            <a:gs pos="100000">
              <a:schemeClr val="accent2">
                <a:lumMod val="100000"/>
              </a:schemeClr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5_Humana_ECG_Template">
  <a:themeElements>
    <a:clrScheme name="Humana_11_11">
      <a:dk1>
        <a:srgbClr val="1A1812"/>
      </a:dk1>
      <a:lt1>
        <a:srgbClr val="FFFFFF"/>
      </a:lt1>
      <a:dk2>
        <a:srgbClr val="FFFFFF"/>
      </a:dk2>
      <a:lt2>
        <a:srgbClr val="5C9A1B"/>
      </a:lt2>
      <a:accent1>
        <a:srgbClr val="5C9A1B"/>
      </a:accent1>
      <a:accent2>
        <a:srgbClr val="1D5B2D"/>
      </a:accent2>
      <a:accent3>
        <a:srgbClr val="1A1812"/>
      </a:accent3>
      <a:accent4>
        <a:srgbClr val="AA005F"/>
      </a:accent4>
      <a:accent5>
        <a:srgbClr val="D5D5D5"/>
      </a:accent5>
      <a:accent6>
        <a:srgbClr val="5C9A1B"/>
      </a:accent6>
      <a:hlink>
        <a:srgbClr val="AA005F"/>
      </a:hlink>
      <a:folHlink>
        <a:srgbClr val="D5D5D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4000">
              <a:schemeClr val="accent1"/>
            </a:gs>
            <a:gs pos="100000">
              <a:schemeClr val="accent2">
                <a:lumMod val="100000"/>
              </a:schemeClr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924C0C7B7867468EF5478D297E4313" ma:contentTypeVersion="19" ma:contentTypeDescription="Create a new document." ma:contentTypeScope="" ma:versionID="0a7a3ed2e915af07558b2f6f6bedb3f0">
  <xsd:schema xmlns:xsd="http://www.w3.org/2001/XMLSchema" xmlns:xs="http://www.w3.org/2001/XMLSchema" xmlns:p="http://schemas.microsoft.com/office/2006/metadata/properties" xmlns:ns2="6b278436-2028-4d1c-8798-2ad01e9685e7" targetNamespace="http://schemas.microsoft.com/office/2006/metadata/properties" ma:root="true" ma:fieldsID="7267c4b10fa156097f44d2d9d4778445" ns2:_="">
    <xsd:import namespace="6b278436-2028-4d1c-8798-2ad01e9685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8436-2028-4d1c-8798-2ad01e9685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C57783-5583-496B-A4D4-CF25E57154D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b278436-2028-4d1c-8798-2ad01e9685e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192F5-3FBC-48A4-869D-638AE81134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ED6CE-E711-4E68-ADEE-6DBDCE24D3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278436-2028-4d1c-8798-2ad01e9685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Brand PowerPoint Template</Template>
  <TotalTime>13996</TotalTime>
  <Words>431</Words>
  <Application>Microsoft Office PowerPoint</Application>
  <PresentationFormat>On-screen Show (4:3)</PresentationFormat>
  <Paragraphs>54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BentonSansF Book</vt:lpstr>
      <vt:lpstr>Calibri</vt:lpstr>
      <vt:lpstr>ZapfDingbats</vt:lpstr>
      <vt:lpstr>New Brand PowerPoint Template</vt:lpstr>
      <vt:lpstr>4_Humana_ECG_Template</vt:lpstr>
      <vt:lpstr>1_EA PPT Template</vt:lpstr>
      <vt:lpstr>3_Humana_ECG_Template</vt:lpstr>
      <vt:lpstr>5_Humana_ECG_Template</vt:lpstr>
      <vt:lpstr>IBM API Connect Overview </vt:lpstr>
      <vt:lpstr>IBM API Connect Overview </vt:lpstr>
      <vt:lpstr>APIC Capabilities</vt:lpstr>
      <vt:lpstr>API Connect Capabilities</vt:lpstr>
      <vt:lpstr>Where It Fits</vt:lpstr>
      <vt:lpstr>When to use APIC </vt:lpstr>
    </vt:vector>
  </TitlesOfParts>
  <Company>Humana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APIC Vs Datapower</dc:title>
  <dc:creator>Leland Johnson</dc:creator>
  <cp:keywords>Cloud; CSI; Dell Boomi; SnapLogic; Informatica</cp:keywords>
  <cp:lastModifiedBy>Memar Demeke</cp:lastModifiedBy>
  <cp:revision>183</cp:revision>
  <cp:lastPrinted>2011-08-26T16:01:27Z</cp:lastPrinted>
  <dcterms:created xsi:type="dcterms:W3CDTF">2015-04-13T18:59:41Z</dcterms:created>
  <dcterms:modified xsi:type="dcterms:W3CDTF">2020-08-28T15:51:36Z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0x010100E7924C0C7B7867468EF5478D297E4313</vt:lpwstr>
  </property>
  <property fmtid="{D5CDD505-2E9C-101B-9397-08002B2CF9AE}" pid="3" name="_dlc_DocIdItemGuid">
    <vt:lpwstr>9f15a43d-b375-4ea6-b39c-2f6bc0a82a21</vt:lpwstr>
  </property>
  <property fmtid="{D5CDD505-2E9C-101B-9397-08002B2CF9AE}" pid="4" name="URL">
    <vt:lpwstr/>
  </property>
  <property fmtid="{D5CDD505-2E9C-101B-9397-08002B2CF9AE}" pid="5" name="TitusGUID">
    <vt:lpwstr>1831941b-5ad0-4d46-a37a-4b7cb2c6531e</vt:lpwstr>
  </property>
  <property fmtid="{D5CDD505-2E9C-101B-9397-08002B2CF9AE}" pid="6" name="ScannedBy">
    <vt:lpwstr>TCS-ContentScanned</vt:lpwstr>
  </property>
  <property fmtid="{D5CDD505-2E9C-101B-9397-08002B2CF9AE}" pid="7" name="HumanaClassification">
    <vt:lpwstr>I</vt:lpwstr>
  </property>
</Properties>
</file>